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8" r:id="rId5"/>
  </p:sldMasterIdLst>
  <p:notesMasterIdLst>
    <p:notesMasterId r:id="rId11"/>
  </p:notesMasterIdLst>
  <p:sldIdLst>
    <p:sldId id="296" r:id="rId6"/>
    <p:sldId id="5055" r:id="rId7"/>
    <p:sldId id="5073" r:id="rId8"/>
    <p:sldId id="5074" r:id="rId9"/>
    <p:sldId id="50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F75F8F-F66F-493A-AC3D-6656BCC3C390}">
          <p14:sldIdLst>
            <p14:sldId id="296"/>
            <p14:sldId id="5055"/>
            <p14:sldId id="5073"/>
            <p14:sldId id="5074"/>
            <p14:sldId id="50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u, Shoulin" initials="LS" lastIdx="1" clrIdx="0">
    <p:extLst>
      <p:ext uri="{19B8F6BF-5375-455C-9EA6-DF929625EA0E}">
        <p15:presenceInfo xmlns:p15="http://schemas.microsoft.com/office/powerpoint/2012/main" userId="S::SLIU01@beckman.com::bef8120b-2130-4c73-978f-ee14baa69b2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0033"/>
    <a:srgbClr val="C790A1"/>
    <a:srgbClr val="005CA9"/>
    <a:srgbClr val="7FA7D7"/>
    <a:srgbClr val="FF8080"/>
    <a:srgbClr val="CCFFFF"/>
    <a:srgbClr val="FFFFCC"/>
    <a:srgbClr val="993366"/>
    <a:srgbClr val="9999FF"/>
    <a:srgbClr val="A9D1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64"/>
    <p:restoredTop sz="91702"/>
  </p:normalViewPr>
  <p:slideViewPr>
    <p:cSldViewPr snapToGrid="0">
      <p:cViewPr varScale="1">
        <p:scale>
          <a:sx n="111" d="100"/>
          <a:sy n="111" d="100"/>
        </p:scale>
        <p:origin x="9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theme" Target="theme/theme1.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E609C-4C52-40CC-98E7-2781DF960D5E}" type="datetimeFigureOut">
              <a:rPr lang="en-US" smtClean="0"/>
              <a:t>4/24/22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8EC79-8E1D-4C8D-A5FA-DC88AFDEBD1E}" type="slidenum">
              <a:rPr lang="en-US" smtClean="0"/>
              <a:t>‹#›</a:t>
            </a:fld>
            <a:endParaRPr lang="en-US"/>
          </a:p>
        </p:txBody>
      </p:sp>
    </p:spTree>
    <p:extLst>
      <p:ext uri="{BB962C8B-B14F-4D97-AF65-F5344CB8AC3E}">
        <p14:creationId xmlns:p14="http://schemas.microsoft.com/office/powerpoint/2010/main" val="1930928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a:t>
            </a:fld>
            <a:endParaRPr lang="en-US"/>
          </a:p>
        </p:txBody>
      </p:sp>
    </p:spTree>
    <p:extLst>
      <p:ext uri="{BB962C8B-B14F-4D97-AF65-F5344CB8AC3E}">
        <p14:creationId xmlns:p14="http://schemas.microsoft.com/office/powerpoint/2010/main" val="232026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命令</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查看一下目前系统的</a:t>
            </a:r>
            <a:r>
              <a:rPr lang="en-US" sz="1200" b="0" kern="1200" dirty="0">
                <a:solidFill>
                  <a:schemeClr val="tx1"/>
                </a:solidFill>
                <a:effectLst/>
                <a:latin typeface="+mn-lt"/>
                <a:ea typeface="+mn-ea"/>
                <a:cs typeface="+mn-cs"/>
              </a:rPr>
              <a:t>ruby</a:t>
            </a:r>
            <a:r>
              <a:rPr lang="zh-CN" altLang="en-US" sz="1200" b="0" kern="1200" dirty="0">
                <a:solidFill>
                  <a:schemeClr val="tx1"/>
                </a:solidFill>
                <a:effectLst/>
                <a:latin typeface="+mn-lt"/>
                <a:ea typeface="+mn-ea"/>
                <a:cs typeface="+mn-cs"/>
              </a:rPr>
              <a:t>版本</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本地应该是</a:t>
            </a:r>
            <a:r>
              <a:rPr lang="en-US" sz="1200" b="0" kern="1200" dirty="0" err="1">
                <a:solidFill>
                  <a:schemeClr val="tx1"/>
                </a:solidFill>
                <a:effectLst/>
                <a:latin typeface="+mn-lt"/>
                <a:ea typeface="+mn-ea"/>
                <a:cs typeface="+mn-cs"/>
              </a:rPr>
              <a:t>jruby</a:t>
            </a:r>
            <a:endParaRPr lang="en-US"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a:t>
            </a:r>
          </a:p>
          <a:p>
            <a:r>
              <a:rPr lang="en-US"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list</a:t>
            </a:r>
          </a:p>
          <a:p>
            <a:r>
              <a:rPr lang="en-US" sz="1200" b="0" kern="1200" dirty="0" err="1">
                <a:solidFill>
                  <a:schemeClr val="tx1"/>
                </a:solidFill>
                <a:effectLst/>
                <a:latin typeface="+mn-lt"/>
                <a:ea typeface="+mn-ea"/>
                <a:cs typeface="+mn-cs"/>
              </a:rPr>
              <a:t>Rvm</a:t>
            </a:r>
            <a:r>
              <a:rPr lang="en-US" sz="1200" b="0" kern="1200" dirty="0">
                <a:solidFill>
                  <a:schemeClr val="tx1"/>
                </a:solidFill>
                <a:effectLst/>
                <a:latin typeface="+mn-lt"/>
                <a:ea typeface="+mn-ea"/>
                <a:cs typeface="+mn-cs"/>
              </a:rPr>
              <a:t> install 2.5</a:t>
            </a:r>
            <a:r>
              <a:rPr lang="en-US" altLang="zh-CN" sz="1200" b="0" kern="1200" dirty="0">
                <a:solidFill>
                  <a:schemeClr val="tx1"/>
                </a:solidFill>
                <a:effectLst/>
                <a:latin typeface="+mn-lt"/>
                <a:ea typeface="+mn-ea"/>
                <a:cs typeface="+mn-cs"/>
              </a:rPr>
              <a:t>.9</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2.7</a:t>
            </a:r>
            <a:r>
              <a:rPr lang="zh-CN" altLang="en-US" sz="1200" b="0" kern="1200" dirty="0">
                <a:solidFill>
                  <a:schemeClr val="tx1"/>
                </a:solidFill>
                <a:effectLst/>
                <a:latin typeface="+mn-lt"/>
                <a:ea typeface="+mn-ea"/>
                <a:cs typeface="+mn-cs"/>
              </a:rPr>
              <a:t>   </a:t>
            </a: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命令</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查看系统的</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命令</a:t>
            </a:r>
          </a:p>
          <a:p>
            <a:r>
              <a:rPr lang="zh-CN" altLang="en-US" sz="1200" b="0" kern="1200" dirty="0">
                <a:solidFill>
                  <a:schemeClr val="tx1"/>
                </a:solidFill>
                <a:effectLst/>
                <a:latin typeface="+mn-lt"/>
                <a:ea typeface="+mn-ea"/>
                <a:cs typeface="+mn-cs"/>
              </a:rPr>
              <a:t>环境变量介绍</a:t>
            </a:r>
          </a:p>
          <a:p>
            <a:r>
              <a:rPr lang="en-US" sz="1200" b="0" kern="1200" dirty="0">
                <a:solidFill>
                  <a:schemeClr val="tx1"/>
                </a:solidFill>
                <a:effectLst/>
                <a:latin typeface="+mn-lt"/>
                <a:ea typeface="+mn-ea"/>
                <a:cs typeface="+mn-cs"/>
              </a:rPr>
              <a:t>GEM_HOME, gem</a:t>
            </a:r>
            <a:r>
              <a:rPr lang="zh-CN" altLang="en-US" sz="1200" b="0" kern="1200" dirty="0">
                <a:solidFill>
                  <a:schemeClr val="tx1"/>
                </a:solidFill>
                <a:effectLst/>
                <a:latin typeface="+mn-lt"/>
                <a:ea typeface="+mn-ea"/>
                <a:cs typeface="+mn-cs"/>
              </a:rPr>
              <a:t>被默认安装的目录</a:t>
            </a:r>
          </a:p>
          <a:p>
            <a:r>
              <a:rPr lang="en-US" sz="1200" b="0" kern="1200" dirty="0">
                <a:solidFill>
                  <a:schemeClr val="tx1"/>
                </a:solidFill>
                <a:effectLst/>
                <a:latin typeface="+mn-lt"/>
                <a:ea typeface="+mn-ea"/>
                <a:cs typeface="+mn-cs"/>
              </a:rPr>
              <a:t>GEM_PATH, </a:t>
            </a:r>
            <a:r>
              <a:rPr lang="zh-CN" altLang="en-US" sz="1200" b="0" kern="1200" dirty="0">
                <a:solidFill>
                  <a:schemeClr val="tx1"/>
                </a:solidFill>
                <a:effectLst/>
                <a:latin typeface="+mn-lt"/>
                <a:ea typeface="+mn-ea"/>
                <a:cs typeface="+mn-cs"/>
              </a:rPr>
              <a:t>查找需要</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的路径</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可以是多个</a:t>
            </a:r>
            <a:endParaRPr lang="en-US" altLang="zh-CN" sz="1200" b="0" kern="1200" dirty="0">
              <a:solidFill>
                <a:schemeClr val="tx1"/>
              </a:solidFill>
              <a:effectLst/>
              <a:latin typeface="+mn-lt"/>
              <a:ea typeface="+mn-ea"/>
              <a:cs typeface="+mn-cs"/>
            </a:endParaRPr>
          </a:p>
          <a:p>
            <a:endParaRPr lang="en-US" altLang="zh-CN" sz="1200" b="0" kern="1200" dirty="0">
              <a:solidFill>
                <a:schemeClr val="tx1"/>
              </a:solidFill>
              <a:effectLst/>
              <a:latin typeface="+mn-lt"/>
              <a:ea typeface="+mn-ea"/>
              <a:cs typeface="+mn-cs"/>
            </a:endParaRPr>
          </a:p>
          <a:p>
            <a:r>
              <a:rPr lang="zh-CN" altLang="en-US" sz="1200" b="0" kern="1200" dirty="0">
                <a:solidFill>
                  <a:schemeClr val="tx1"/>
                </a:solidFill>
                <a:effectLst/>
                <a:latin typeface="+mn-lt"/>
                <a:ea typeface="+mn-ea"/>
                <a:cs typeface="+mn-cs"/>
              </a:rPr>
              <a:t>演示 </a:t>
            </a:r>
            <a:endParaRPr lang="en-US" altLang="zh-CN" sz="1200" b="0" kern="1200" dirty="0">
              <a:solidFill>
                <a:schemeClr val="tx1"/>
              </a:solidFill>
              <a:effectLst/>
              <a:latin typeface="+mn-lt"/>
              <a:ea typeface="+mn-ea"/>
              <a:cs typeface="+mn-cs"/>
            </a:endParaRPr>
          </a:p>
          <a:p>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list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 grep bundler</a:t>
            </a:r>
            <a:r>
              <a:rPr lang="zh-CN" altLang="en-US" sz="1200" b="0" kern="1200" dirty="0">
                <a:solidFill>
                  <a:schemeClr val="tx1"/>
                </a:solidFill>
                <a:effectLst/>
                <a:latin typeface="+mn-lt"/>
                <a:ea typeface="+mn-ea"/>
                <a:cs typeface="+mn-cs"/>
              </a:rPr>
              <a:t> 查看当前</a:t>
            </a:r>
            <a:r>
              <a:rPr lang="en-US" altLang="zh-CN" sz="1200" b="0" kern="1200" dirty="0">
                <a:solidFill>
                  <a:schemeClr val="tx1"/>
                </a:solidFill>
                <a:effectLst/>
                <a:latin typeface="+mn-lt"/>
                <a:ea typeface="+mn-ea"/>
                <a:cs typeface="+mn-cs"/>
              </a:rPr>
              <a:t>bundler</a:t>
            </a:r>
          </a:p>
          <a:p>
            <a:pPr marL="171450" indent="-171450">
              <a:buFontTx/>
              <a:buChar char="-"/>
            </a:pPr>
            <a:r>
              <a:rPr lang="en-US" altLang="zh-CN" sz="1200" b="0" kern="1200" dirty="0">
                <a:solidFill>
                  <a:schemeClr val="tx1"/>
                </a:solidFill>
                <a:effectLst/>
                <a:latin typeface="+mn-lt"/>
                <a:ea typeface="+mn-ea"/>
                <a:cs typeface="+mn-cs"/>
              </a:rPr>
              <a:t>Export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GEM_HOME </a:t>
            </a:r>
            <a:r>
              <a:rPr lang="zh-CN" altLang="en-US" sz="1200" b="0" kern="1200" dirty="0">
                <a:solidFill>
                  <a:schemeClr val="tx1"/>
                </a:solidFill>
                <a:effectLst/>
                <a:latin typeface="+mn-lt"/>
                <a:ea typeface="+mn-ea"/>
                <a:cs typeface="+mn-cs"/>
              </a:rPr>
              <a:t>在当前路径安装 </a:t>
            </a:r>
            <a:r>
              <a:rPr lang="en-US" altLang="zh-CN" sz="1200" b="0" kern="1200" dirty="0">
                <a:solidFill>
                  <a:schemeClr val="tx1"/>
                </a:solidFill>
                <a:effectLst/>
                <a:latin typeface="+mn-lt"/>
                <a:ea typeface="+mn-ea"/>
                <a:cs typeface="+mn-cs"/>
              </a:rPr>
              <a:t>bundler</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1.15.4</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install bundler –v 1.15.4</a:t>
            </a:r>
          </a:p>
          <a:p>
            <a:pPr marL="171450" indent="-171450">
              <a:buFontTx/>
              <a:buChar char="-"/>
            </a:pPr>
            <a:r>
              <a:rPr lang="zh-CN" altLang="en-US" sz="1200" b="0" kern="1200" dirty="0">
                <a:solidFill>
                  <a:schemeClr val="tx1"/>
                </a:solidFill>
                <a:effectLst/>
                <a:latin typeface="+mn-lt"/>
                <a:ea typeface="+mn-ea"/>
                <a:cs typeface="+mn-cs"/>
              </a:rPr>
              <a:t>再次查看当前</a:t>
            </a:r>
            <a:r>
              <a:rPr lang="en-US" altLang="zh-CN" sz="1200" b="0" kern="1200" dirty="0">
                <a:solidFill>
                  <a:schemeClr val="tx1"/>
                </a:solidFill>
                <a:effectLst/>
                <a:latin typeface="+mn-lt"/>
                <a:ea typeface="+mn-ea"/>
                <a:cs typeface="+mn-cs"/>
              </a:rPr>
              <a:t>bundler</a:t>
            </a:r>
          </a:p>
          <a:p>
            <a:pPr marL="171450" indent="-171450">
              <a:buFontTx/>
              <a:buChar char="-"/>
            </a:pPr>
            <a:r>
              <a:rPr lang="en-US" altLang="zh-CN" sz="1200" b="0" kern="1200" dirty="0" err="1">
                <a:solidFill>
                  <a:schemeClr val="tx1"/>
                </a:solidFill>
                <a:effectLst/>
                <a:latin typeface="+mn-lt"/>
                <a:ea typeface="+mn-ea"/>
                <a:cs typeface="+mn-cs"/>
              </a:rPr>
              <a:t>Expoert</a:t>
            </a:r>
            <a:r>
              <a:rPr lang="en-US" altLang="zh-CN" sz="1200" b="0" kern="1200" dirty="0">
                <a:solidFill>
                  <a:schemeClr val="tx1"/>
                </a:solidFill>
                <a:effectLst/>
                <a:latin typeface="+mn-lt"/>
                <a:ea typeface="+mn-ea"/>
                <a:cs typeface="+mn-cs"/>
              </a:rPr>
              <a:t> GEM_PATH </a:t>
            </a:r>
            <a:r>
              <a:rPr lang="zh-CN" altLang="en-US" sz="1200" b="0" kern="1200" dirty="0">
                <a:solidFill>
                  <a:schemeClr val="tx1"/>
                </a:solidFill>
                <a:effectLst/>
                <a:latin typeface="+mn-lt"/>
                <a:ea typeface="+mn-ea"/>
                <a:cs typeface="+mn-cs"/>
              </a:rPr>
              <a:t>加入当前路径</a:t>
            </a: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再次查看当前</a:t>
            </a:r>
            <a:r>
              <a:rPr lang="en-US" altLang="zh-CN" sz="1200" b="0" kern="1200" dirty="0">
                <a:solidFill>
                  <a:schemeClr val="tx1"/>
                </a:solidFill>
                <a:effectLst/>
                <a:latin typeface="+mn-lt"/>
                <a:ea typeface="+mn-ea"/>
                <a:cs typeface="+mn-cs"/>
              </a:rPr>
              <a:t>bundler</a:t>
            </a:r>
          </a:p>
          <a:p>
            <a:pPr marL="171450" indent="-171450">
              <a:buFontTx/>
              <a:buChar char="-"/>
            </a:pPr>
            <a:endParaRPr lang="en-US" altLang="zh-CN" sz="1200" b="0" kern="1200" dirty="0">
              <a:solidFill>
                <a:schemeClr val="tx1"/>
              </a:solidFill>
              <a:effectLst/>
              <a:latin typeface="+mn-lt"/>
              <a:ea typeface="+mn-ea"/>
              <a:cs typeface="+mn-cs"/>
            </a:endParaRPr>
          </a:p>
          <a:p>
            <a:endParaRPr lang="zh-CN" altLang="en-US" sz="1200" b="0" kern="1200" dirty="0">
              <a:solidFill>
                <a:schemeClr val="tx1"/>
              </a:solidFill>
              <a:effectLst/>
              <a:latin typeface="+mn-lt"/>
              <a:ea typeface="+mn-ea"/>
              <a:cs typeface="+mn-cs"/>
            </a:endParaRPr>
          </a:p>
          <a:p>
            <a:pPr marL="171450" indent="-171450">
              <a:buFontTx/>
              <a:buChar char="-"/>
            </a:pPr>
            <a:r>
              <a:rPr lang="en-US" altLang="zh-CN" sz="1200" b="0" kern="1200" dirty="0">
                <a:solidFill>
                  <a:schemeClr val="tx1"/>
                </a:solidFill>
                <a:effectLst/>
                <a:latin typeface="+mn-lt"/>
                <a:ea typeface="+mn-ea"/>
                <a:cs typeface="+mn-cs"/>
              </a:rPr>
              <a:t>bundle</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install</a:t>
            </a:r>
            <a:r>
              <a:rPr lang="zh-CN" altLang="en-US" sz="1200" b="0" kern="1200" dirty="0">
                <a:solidFill>
                  <a:schemeClr val="tx1"/>
                </a:solidFill>
                <a:effectLst/>
                <a:latin typeface="+mn-lt"/>
                <a:ea typeface="+mn-ea"/>
                <a:cs typeface="+mn-cs"/>
              </a:rPr>
              <a:t>命令演示 </a:t>
            </a:r>
            <a:r>
              <a:rPr lang="en-US" altLang="zh-CN" sz="1200" b="0" kern="1200" dirty="0">
                <a:solidFill>
                  <a:schemeClr val="tx1"/>
                </a:solidFill>
                <a:effectLst/>
                <a:latin typeface="+mn-lt"/>
                <a:ea typeface="+mn-ea"/>
                <a:cs typeface="+mn-cs"/>
              </a:rPr>
              <a:t>–path</a:t>
            </a:r>
            <a:r>
              <a:rPr lang="zh-CN" altLang="en-US" sz="1200" b="0" kern="1200" dirty="0">
                <a:solidFill>
                  <a:schemeClr val="tx1"/>
                </a:solidFill>
                <a:effectLst/>
                <a:latin typeface="+mn-lt"/>
                <a:ea typeface="+mn-ea"/>
                <a:cs typeface="+mn-cs"/>
              </a:rPr>
              <a:t> 在当前路径下安装</a:t>
            </a:r>
            <a:endParaRPr lang="en-US" altLang="zh-CN" sz="1200" b="0" kern="1200" dirty="0">
              <a:solidFill>
                <a:schemeClr val="tx1"/>
              </a:solidFill>
              <a:effectLst/>
              <a:latin typeface="+mn-lt"/>
              <a:ea typeface="+mn-ea"/>
              <a:cs typeface="+mn-cs"/>
            </a:endParaRPr>
          </a:p>
          <a:p>
            <a:pPr marL="171450" indent="-171450">
              <a:buFontTx/>
              <a:buChar char="-"/>
            </a:pPr>
            <a:endParaRPr lang="en-US" altLang="zh-CN" sz="1200" b="0" kern="1200" dirty="0">
              <a:solidFill>
                <a:schemeClr val="tx1"/>
              </a:solidFill>
              <a:effectLst/>
              <a:latin typeface="+mn-lt"/>
              <a:ea typeface="+mn-ea"/>
              <a:cs typeface="+mn-cs"/>
            </a:endParaRPr>
          </a:p>
          <a:p>
            <a:pPr marL="171450" indent="-171450">
              <a:buFontTx/>
              <a:buChar char="-"/>
            </a:pP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每个</a:t>
            </a:r>
            <a:r>
              <a:rPr lang="en-US" altLang="zh-CN" sz="1200" b="0" kern="1200" dirty="0">
                <a:solidFill>
                  <a:schemeClr val="tx1"/>
                </a:solidFill>
                <a:effectLst/>
                <a:latin typeface="+mn-lt"/>
                <a:ea typeface="+mn-ea"/>
                <a:cs typeface="+mn-cs"/>
              </a:rPr>
              <a:t>ruby</a:t>
            </a:r>
            <a:r>
              <a:rPr lang="zh-CN" altLang="en-US" sz="1200" b="0" kern="1200" dirty="0">
                <a:solidFill>
                  <a:schemeClr val="tx1"/>
                </a:solidFill>
                <a:effectLst/>
                <a:latin typeface="+mn-lt"/>
                <a:ea typeface="+mn-ea"/>
                <a:cs typeface="+mn-cs"/>
              </a:rPr>
              <a:t>版本都有自己的</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集合</a:t>
            </a: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altLang="zh-CN"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中的</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集合可以看作全局的一份</a:t>
            </a: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使用</a:t>
            </a:r>
            <a:r>
              <a:rPr lang="en-US" altLang="zh-CN" sz="1200" b="0" kern="1200" dirty="0">
                <a:solidFill>
                  <a:schemeClr val="tx1"/>
                </a:solidFill>
                <a:effectLst/>
                <a:latin typeface="+mn-lt"/>
                <a:ea typeface="+mn-ea"/>
                <a:cs typeface="+mn-cs"/>
              </a:rPr>
              <a:t>bundler</a:t>
            </a:r>
            <a:r>
              <a:rPr lang="zh-CN" altLang="en-US" sz="1200" b="0" kern="1200" dirty="0">
                <a:solidFill>
                  <a:schemeClr val="tx1"/>
                </a:solidFill>
                <a:effectLst/>
                <a:latin typeface="+mn-lt"/>
                <a:ea typeface="+mn-ea"/>
                <a:cs typeface="+mn-cs"/>
              </a:rPr>
              <a:t>创建出独立的一分</a:t>
            </a:r>
            <a:br>
              <a:rPr lang="zh-CN" altLang="en-US" sz="1200" b="0" kern="1200" dirty="0">
                <a:solidFill>
                  <a:schemeClr val="tx1"/>
                </a:solidFill>
                <a:effectLst/>
                <a:latin typeface="+mn-lt"/>
                <a:ea typeface="+mn-ea"/>
                <a:cs typeface="+mn-cs"/>
              </a:rPr>
            </a:b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参考</a:t>
            </a:r>
            <a:br>
              <a:rPr lang="zh-CN" alt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https://</a:t>
            </a:r>
            <a:r>
              <a:rPr lang="en-US" sz="1200" b="0" kern="1200" dirty="0" err="1">
                <a:solidFill>
                  <a:schemeClr val="tx1"/>
                </a:solidFill>
                <a:effectLst/>
                <a:latin typeface="+mn-lt"/>
                <a:ea typeface="+mn-ea"/>
                <a:cs typeface="+mn-cs"/>
              </a:rPr>
              <a:t>www.jianshu.com</a:t>
            </a:r>
            <a:r>
              <a:rPr lang="en-US" sz="1200" b="0" kern="1200" dirty="0">
                <a:solidFill>
                  <a:schemeClr val="tx1"/>
                </a:solidFill>
                <a:effectLst/>
                <a:latin typeface="+mn-lt"/>
                <a:ea typeface="+mn-ea"/>
                <a:cs typeface="+mn-cs"/>
              </a:rPr>
              <a:t>/p/3caf5d8bcc5b</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458EC79-8E1D-4C8D-A5FA-DC88AFDEBD1E}" type="slidenum">
              <a:rPr lang="en-US" smtClean="0"/>
              <a:t>3</a:t>
            </a:fld>
            <a:endParaRPr lang="en-US"/>
          </a:p>
        </p:txBody>
      </p:sp>
    </p:spTree>
    <p:extLst>
      <p:ext uri="{BB962C8B-B14F-4D97-AF65-F5344CB8AC3E}">
        <p14:creationId xmlns:p14="http://schemas.microsoft.com/office/powerpoint/2010/main" val="25737410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6.xml"/><Relationship Id="rId7" Type="http://schemas.openxmlformats.org/officeDocument/2006/relationships/image" Target="../media/image8.png"/><Relationship Id="rId2" Type="http://schemas.openxmlformats.org/officeDocument/2006/relationships/tags" Target="../tags/tag15.xml"/><Relationship Id="rId1" Type="http://schemas.openxmlformats.org/officeDocument/2006/relationships/vmlDrawing" Target="../drawings/vmlDrawing8.vml"/><Relationship Id="rId6" Type="http://schemas.openxmlformats.org/officeDocument/2006/relationships/image" Target="../media/image1.emf"/><Relationship Id="rId5" Type="http://schemas.openxmlformats.org/officeDocument/2006/relationships/oleObject" Target="../embeddings/oleObject8.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8.xml"/><Relationship Id="rId7" Type="http://schemas.openxmlformats.org/officeDocument/2006/relationships/image" Target="../media/image9.png"/><Relationship Id="rId2" Type="http://schemas.openxmlformats.org/officeDocument/2006/relationships/tags" Target="../tags/tag17.xml"/><Relationship Id="rId1" Type="http://schemas.openxmlformats.org/officeDocument/2006/relationships/vmlDrawing" Target="../drawings/vmlDrawing9.vml"/><Relationship Id="rId6" Type="http://schemas.openxmlformats.org/officeDocument/2006/relationships/image" Target="../media/image1.emf"/><Relationship Id="rId5" Type="http://schemas.openxmlformats.org/officeDocument/2006/relationships/oleObject" Target="../embeddings/oleObject9.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20.xml"/><Relationship Id="rId7" Type="http://schemas.openxmlformats.org/officeDocument/2006/relationships/image" Target="../media/image10.png"/><Relationship Id="rId2" Type="http://schemas.openxmlformats.org/officeDocument/2006/relationships/tags" Target="../tags/tag19.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4.xml"/><Relationship Id="rId7" Type="http://schemas.openxmlformats.org/officeDocument/2006/relationships/image" Target="../media/image8.png"/><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6.xml"/><Relationship Id="rId7" Type="http://schemas.openxmlformats.org/officeDocument/2006/relationships/image" Target="../media/image9.png"/><Relationship Id="rId2" Type="http://schemas.openxmlformats.org/officeDocument/2006/relationships/tags" Target="../tags/tag5.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8.xml"/><Relationship Id="rId7" Type="http://schemas.openxmlformats.org/officeDocument/2006/relationships/image" Target="../media/image9.png"/><Relationship Id="rId2" Type="http://schemas.openxmlformats.org/officeDocument/2006/relationships/tags" Target="../tags/tag7.xml"/><Relationship Id="rId1" Type="http://schemas.openxmlformats.org/officeDocument/2006/relationships/vmlDrawing" Target="../drawings/vmlDrawing4.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0.xml"/><Relationship Id="rId7" Type="http://schemas.openxmlformats.org/officeDocument/2006/relationships/image" Target="../media/image10.png"/><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2.xml"/><Relationship Id="rId7" Type="http://schemas.openxmlformats.org/officeDocument/2006/relationships/image" Target="../media/image10.png"/><Relationship Id="rId2" Type="http://schemas.openxmlformats.org/officeDocument/2006/relationships/tags" Target="../tags/tag11.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over Slide">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14045"/>
          <a:stretch/>
        </p:blipFill>
        <p:spPr>
          <a:xfrm>
            <a:off x="0" y="0"/>
            <a:ext cx="12192000" cy="5894773"/>
          </a:xfrm>
          <a:prstGeom prst="rect">
            <a:avLst/>
          </a:prstGeom>
        </p:spPr>
      </p:pic>
    </p:spTree>
    <p:extLst>
      <p:ext uri="{BB962C8B-B14F-4D97-AF65-F5344CB8AC3E}">
        <p14:creationId xmlns:p14="http://schemas.microsoft.com/office/powerpoint/2010/main" val="604268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1090596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969"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chemeClr val="tx1"/>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4"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0028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3371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ue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26959223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993"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096031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erlot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42040193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4017"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0605150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Green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8927245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041"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24843706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A4BB1-E4FB-4F72-89C7-5964D82786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920675-8FCD-4F14-A8AB-620A16F236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C01B85F-67C1-4F07-A5F9-E920C167D337}"/>
              </a:ext>
            </a:extLst>
          </p:cNvPr>
          <p:cNvSpPr>
            <a:spLocks noGrp="1"/>
          </p:cNvSpPr>
          <p:nvPr>
            <p:ph type="dt" sz="half" idx="10"/>
          </p:nvPr>
        </p:nvSpPr>
        <p:spPr/>
        <p:txBody>
          <a:bodyPr/>
          <a:lstStyle/>
          <a:p>
            <a:fld id="{2EAD8857-CDEF-4FE8-BC87-4E91822537CC}" type="datetimeFigureOut">
              <a:rPr lang="en-US" smtClean="0"/>
              <a:t>4/24/22</a:t>
            </a:fld>
            <a:endParaRPr lang="en-US"/>
          </a:p>
        </p:txBody>
      </p:sp>
      <p:sp>
        <p:nvSpPr>
          <p:cNvPr id="5" name="Footer Placeholder 4">
            <a:extLst>
              <a:ext uri="{FF2B5EF4-FFF2-40B4-BE49-F238E27FC236}">
                <a16:creationId xmlns:a16="http://schemas.microsoft.com/office/drawing/2014/main" id="{0DC505BA-434D-4AF3-8868-BC44D4624E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E0C08-5A9B-400E-9725-E5473E5D5990}"/>
              </a:ext>
            </a:extLst>
          </p:cNvPr>
          <p:cNvSpPr>
            <a:spLocks noGrp="1"/>
          </p:cNvSpPr>
          <p:nvPr>
            <p:ph type="sldNum" sz="quarter" idx="12"/>
          </p:nvPr>
        </p:nvSpPr>
        <p:spPr/>
        <p:txBody>
          <a:bodyPr/>
          <a:lstStyle/>
          <a:p>
            <a:fld id="{D6B03FEE-B438-4D6E-9557-FA8A6DFCC347}" type="slidenum">
              <a:rPr lang="en-US" smtClean="0"/>
              <a:t>‹#›</a:t>
            </a:fld>
            <a:endParaRPr lang="en-US"/>
          </a:p>
        </p:txBody>
      </p:sp>
    </p:spTree>
    <p:extLst>
      <p:ext uri="{BB962C8B-B14F-4D97-AF65-F5344CB8AC3E}">
        <p14:creationId xmlns:p14="http://schemas.microsoft.com/office/powerpoint/2010/main" val="36024239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Gray Title Slide 1">
    <p:spTree>
      <p:nvGrpSpPr>
        <p:cNvPr id="1" name=""/>
        <p:cNvGrpSpPr/>
        <p:nvPr/>
      </p:nvGrpSpPr>
      <p:grpSpPr>
        <a:xfrm>
          <a:off x="0" y="0"/>
          <a:ext cx="0" cy="0"/>
          <a:chOff x="0" y="0"/>
          <a:chExt cx="0" cy="0"/>
        </a:xfrm>
      </p:grpSpPr>
      <p:pic>
        <p:nvPicPr>
          <p:cNvPr id="3" name="Picture 2" descr="A picture containing animal, fish&#10;&#10;Description automatically generated">
            <a:extLst>
              <a:ext uri="{FF2B5EF4-FFF2-40B4-BE49-F238E27FC236}">
                <a16:creationId xmlns:a16="http://schemas.microsoft.com/office/drawing/2014/main" id="{9899C636-2C4E-F74F-877D-F15D5BFABE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951738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y Title Slide 1">
    <p:spTree>
      <p:nvGrpSpPr>
        <p:cNvPr id="1" name=""/>
        <p:cNvGrpSpPr/>
        <p:nvPr/>
      </p:nvGrpSpPr>
      <p:grpSpPr>
        <a:xfrm>
          <a:off x="0" y="0"/>
          <a:ext cx="0" cy="0"/>
          <a:chOff x="0" y="0"/>
          <a:chExt cx="0" cy="0"/>
        </a:xfrm>
      </p:grpSpPr>
      <p:pic>
        <p:nvPicPr>
          <p:cNvPr id="3" name="Picture 2" descr="A picture containing animal, fish&#10;&#10;Description automatically generated">
            <a:extLst>
              <a:ext uri="{FF2B5EF4-FFF2-40B4-BE49-F238E27FC236}">
                <a16:creationId xmlns:a16="http://schemas.microsoft.com/office/drawing/2014/main" id="{9899C636-2C4E-F74F-877D-F15D5BFABE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5546807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y Section Slide 1">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DDEA4ECB-F55F-0A40-96FA-EFC1C103CD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276"/>
          <a:stretch/>
        </p:blipFill>
        <p:spPr>
          <a:xfrm>
            <a:off x="0" y="0"/>
            <a:ext cx="12192000" cy="6290441"/>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2995384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y Title Slide 2">
    <p:spTree>
      <p:nvGrpSpPr>
        <p:cNvPr id="1" name=""/>
        <p:cNvGrpSpPr/>
        <p:nvPr/>
      </p:nvGrpSpPr>
      <p:grpSpPr>
        <a:xfrm>
          <a:off x="0" y="0"/>
          <a:ext cx="0" cy="0"/>
          <a:chOff x="0" y="0"/>
          <a:chExt cx="0" cy="0"/>
        </a:xfrm>
      </p:grpSpPr>
      <p:pic>
        <p:nvPicPr>
          <p:cNvPr id="6" name="Picture 5" descr="A picture containing glass, computer, food&#10;&#10;Description automatically generated">
            <a:extLst>
              <a:ext uri="{FF2B5EF4-FFF2-40B4-BE49-F238E27FC236}">
                <a16:creationId xmlns:a16="http://schemas.microsoft.com/office/drawing/2014/main" id="{CFF23466-F42D-E543-9274-7D8CD2778E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020155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ay Section Slide 2">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949FA5E0-530B-E742-9F14-8EF2D6F3B26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276"/>
          <a:stretch/>
        </p:blipFill>
        <p:spPr>
          <a:xfrm>
            <a:off x="0" y="0"/>
            <a:ext cx="12192000" cy="6290441"/>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1131080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ue Title Slide ">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10"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8FAB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8FAB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29767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ay Title Slide 3">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D444343B-5834-A74E-A569-A4FEF1CCC4E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69221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y Section Slide 3">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0E683EB2-FFDB-9B48-8E19-9DC3B386673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161"/>
          <a:stretch/>
        </p:blipFill>
        <p:spPr>
          <a:xfrm>
            <a:off x="0" y="0"/>
            <a:ext cx="12192000" cy="6298324"/>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29501476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ne Column Gra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443AAB-E55A-7E40-8AF7-2CDEEB655871}"/>
              </a:ext>
            </a:extLst>
          </p:cNvPr>
          <p:cNvSpPr>
            <a:spLocks noGrp="1"/>
          </p:cNvSpPr>
          <p:nvPr>
            <p:ph type="title"/>
          </p:nvPr>
        </p:nvSpPr>
        <p:spPr>
          <a:xfrm>
            <a:off x="452926" y="464695"/>
            <a:ext cx="1128436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
        <p:nvSpPr>
          <p:cNvPr id="5" name="Text Placeholder 2">
            <a:extLst>
              <a:ext uri="{FF2B5EF4-FFF2-40B4-BE49-F238E27FC236}">
                <a16:creationId xmlns:a16="http://schemas.microsoft.com/office/drawing/2014/main" id="{673F7646-7E1F-2F4B-B664-BB9452344F93}"/>
              </a:ext>
            </a:extLst>
          </p:cNvPr>
          <p:cNvSpPr>
            <a:spLocks noGrp="1"/>
          </p:cNvSpPr>
          <p:nvPr>
            <p:ph idx="1"/>
          </p:nvPr>
        </p:nvSpPr>
        <p:spPr>
          <a:xfrm>
            <a:off x="452927" y="1253331"/>
            <a:ext cx="11284368" cy="4351338"/>
          </a:xfrm>
          <a:prstGeom prst="rect">
            <a:avLst/>
          </a:prstGeom>
        </p:spPr>
        <p:txBody>
          <a:bodyPr vert="horz" lIns="91440" tIns="45720" rIns="91440" bIns="45720" rtlCol="0">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96181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Gray">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4678F841-5F84-7C40-8E4A-3071BB1BCFAE}"/>
              </a:ext>
            </a:extLst>
          </p:cNvPr>
          <p:cNvSpPr>
            <a:spLocks noGrp="1"/>
          </p:cNvSpPr>
          <p:nvPr>
            <p:ph sz="half" idx="1"/>
          </p:nvPr>
        </p:nvSpPr>
        <p:spPr>
          <a:xfrm>
            <a:off x="586608" y="1253331"/>
            <a:ext cx="5181600" cy="4525300"/>
          </a:xfrm>
          <a:prstGeom prst="rect">
            <a:avLst/>
          </a:prstGeom>
        </p:spPr>
        <p:txBody>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74DC17CA-4601-474D-980A-22C835D88DEE}"/>
              </a:ext>
            </a:extLst>
          </p:cNvPr>
          <p:cNvSpPr>
            <a:spLocks noGrp="1"/>
          </p:cNvSpPr>
          <p:nvPr>
            <p:ph sz="half" idx="2"/>
          </p:nvPr>
        </p:nvSpPr>
        <p:spPr>
          <a:xfrm>
            <a:off x="6423792" y="1253330"/>
            <a:ext cx="5181600" cy="4525299"/>
          </a:xfrm>
          <a:prstGeom prst="rect">
            <a:avLst/>
          </a:prstGeom>
        </p:spPr>
        <p:txBody>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Placeholder 1">
            <a:extLst>
              <a:ext uri="{FF2B5EF4-FFF2-40B4-BE49-F238E27FC236}">
                <a16:creationId xmlns:a16="http://schemas.microsoft.com/office/drawing/2014/main" id="{ECF0CF73-DDB2-764C-B08F-44D7D027AC6C}"/>
              </a:ext>
            </a:extLst>
          </p:cNvPr>
          <p:cNvSpPr>
            <a:spLocks noGrp="1"/>
          </p:cNvSpPr>
          <p:nvPr>
            <p:ph type="title"/>
          </p:nvPr>
        </p:nvSpPr>
        <p:spPr>
          <a:xfrm>
            <a:off x="452926" y="464695"/>
            <a:ext cx="1134707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Tree>
    <p:extLst>
      <p:ext uri="{BB962C8B-B14F-4D97-AF65-F5344CB8AC3E}">
        <p14:creationId xmlns:p14="http://schemas.microsoft.com/office/powerpoint/2010/main" val="35604094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ondary Title Slide Gra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08B0DE-1E3B-474E-9327-BB8F58306B2B}"/>
              </a:ext>
            </a:extLst>
          </p:cNvPr>
          <p:cNvSpPr>
            <a:spLocks noGrp="1"/>
          </p:cNvSpPr>
          <p:nvPr>
            <p:ph type="ctrTitle"/>
          </p:nvPr>
        </p:nvSpPr>
        <p:spPr>
          <a:xfrm>
            <a:off x="1524000" y="1122363"/>
            <a:ext cx="9144000" cy="2387600"/>
          </a:xfrm>
          <a:prstGeom prst="rect">
            <a:avLst/>
          </a:prstGeom>
        </p:spPr>
        <p:txBody>
          <a:bodyPr anchor="b"/>
          <a:lstStyle>
            <a:lvl1pPr algn="ctr">
              <a:defRPr sz="6000" b="1"/>
            </a:lvl1pPr>
          </a:lstStyle>
          <a:p>
            <a:r>
              <a:rPr lang="en-US"/>
              <a:t>Click to edit Master title style</a:t>
            </a:r>
          </a:p>
        </p:txBody>
      </p:sp>
      <p:sp>
        <p:nvSpPr>
          <p:cNvPr id="4" name="Subtitle 2">
            <a:extLst>
              <a:ext uri="{FF2B5EF4-FFF2-40B4-BE49-F238E27FC236}">
                <a16:creationId xmlns:a16="http://schemas.microsoft.com/office/drawing/2014/main" id="{4421FC0B-159D-974A-BCDF-27AC8077E802}"/>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6283651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Gray">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80FDA2-8F3C-6240-979E-B90EF2FC8758}"/>
              </a:ext>
            </a:extLst>
          </p:cNvPr>
          <p:cNvSpPr>
            <a:spLocks noGrp="1"/>
          </p:cNvSpPr>
          <p:nvPr>
            <p:ph type="title"/>
          </p:nvPr>
        </p:nvSpPr>
        <p:spPr>
          <a:xfrm>
            <a:off x="452926" y="464695"/>
            <a:ext cx="1134707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Tree>
    <p:extLst>
      <p:ext uri="{BB962C8B-B14F-4D97-AF65-F5344CB8AC3E}">
        <p14:creationId xmlns:p14="http://schemas.microsoft.com/office/powerpoint/2010/main" val="26777825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10689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Guidelines - Margi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6519F4-66F1-364B-B270-08409BC199E8}"/>
              </a:ext>
            </a:extLst>
          </p:cNvPr>
          <p:cNvSpPr/>
          <p:nvPr userDrawn="1"/>
        </p:nvSpPr>
        <p:spPr>
          <a:xfrm>
            <a:off x="452926" y="464695"/>
            <a:ext cx="11284369" cy="5338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0863749-332B-2F44-95C6-837AF9F9935E}"/>
              </a:ext>
            </a:extLst>
          </p:cNvPr>
          <p:cNvSpPr txBox="1"/>
          <p:nvPr userDrawn="1"/>
        </p:nvSpPr>
        <p:spPr>
          <a:xfrm>
            <a:off x="3422907" y="2980096"/>
            <a:ext cx="4829750" cy="338554"/>
          </a:xfrm>
          <a:prstGeom prst="rect">
            <a:avLst/>
          </a:prstGeom>
          <a:noFill/>
        </p:spPr>
        <p:txBody>
          <a:bodyPr wrap="square" rtlCol="0">
            <a:spAutoFit/>
          </a:bodyPr>
          <a:lstStyle/>
          <a:p>
            <a:pPr algn="ctr"/>
            <a:r>
              <a:rPr lang="en-US" sz="1600"/>
              <a:t>Maintain at least a 1/2” margin on all sides</a:t>
            </a:r>
          </a:p>
        </p:txBody>
      </p:sp>
      <p:cxnSp>
        <p:nvCxnSpPr>
          <p:cNvPr id="9" name="Straight Arrow Connector 8">
            <a:extLst>
              <a:ext uri="{FF2B5EF4-FFF2-40B4-BE49-F238E27FC236}">
                <a16:creationId xmlns:a16="http://schemas.microsoft.com/office/drawing/2014/main" id="{2C3BF0CD-92BC-9347-9276-44BE22292F10}"/>
              </a:ext>
            </a:extLst>
          </p:cNvPr>
          <p:cNvCxnSpPr>
            <a:cxnSpLocks/>
          </p:cNvCxnSpPr>
          <p:nvPr userDrawn="1"/>
        </p:nvCxnSpPr>
        <p:spPr>
          <a:xfrm flipH="1">
            <a:off x="11737298" y="3153700"/>
            <a:ext cx="454703"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529EF37-3407-C549-A096-68ECE5562B42}"/>
              </a:ext>
            </a:extLst>
          </p:cNvPr>
          <p:cNvCxnSpPr>
            <a:cxnSpLocks/>
          </p:cNvCxnSpPr>
          <p:nvPr userDrawn="1"/>
        </p:nvCxnSpPr>
        <p:spPr>
          <a:xfrm flipH="1">
            <a:off x="1" y="3153700"/>
            <a:ext cx="452926" cy="3063"/>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A8A86C2-9EA0-B747-95B3-49C7AD27C4CF}"/>
              </a:ext>
            </a:extLst>
          </p:cNvPr>
          <p:cNvCxnSpPr>
            <a:cxnSpLocks/>
          </p:cNvCxnSpPr>
          <p:nvPr userDrawn="1"/>
        </p:nvCxnSpPr>
        <p:spPr>
          <a:xfrm flipV="1">
            <a:off x="5865848" y="0"/>
            <a:ext cx="0" cy="46469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9012A4-8C27-D144-AD02-A29944E67257}"/>
              </a:ext>
            </a:extLst>
          </p:cNvPr>
          <p:cNvCxnSpPr>
            <a:cxnSpLocks/>
          </p:cNvCxnSpPr>
          <p:nvPr userDrawn="1"/>
        </p:nvCxnSpPr>
        <p:spPr>
          <a:xfrm flipV="1">
            <a:off x="5865848" y="5825403"/>
            <a:ext cx="0" cy="46469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83340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Guidelines - Style">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6A0E4BEE-70C2-8645-8B62-BC902650D7A0}"/>
              </a:ext>
            </a:extLst>
          </p:cNvPr>
          <p:cNvSpPr txBox="1"/>
          <p:nvPr userDrawn="1"/>
        </p:nvSpPr>
        <p:spPr>
          <a:xfrm>
            <a:off x="676549" y="320272"/>
            <a:ext cx="4829750" cy="400110"/>
          </a:xfrm>
          <a:prstGeom prst="rect">
            <a:avLst/>
          </a:prstGeom>
          <a:noFill/>
        </p:spPr>
        <p:txBody>
          <a:bodyPr wrap="square" rtlCol="0">
            <a:spAutoFit/>
          </a:bodyPr>
          <a:lstStyle/>
          <a:p>
            <a:pPr algn="l"/>
            <a:r>
              <a:rPr lang="en-US" sz="2000" b="0">
                <a:latin typeface="+mj-lt"/>
              </a:rPr>
              <a:t>Colors</a:t>
            </a:r>
          </a:p>
        </p:txBody>
      </p:sp>
      <p:sp>
        <p:nvSpPr>
          <p:cNvPr id="30" name="Oval 29">
            <a:extLst>
              <a:ext uri="{FF2B5EF4-FFF2-40B4-BE49-F238E27FC236}">
                <a16:creationId xmlns:a16="http://schemas.microsoft.com/office/drawing/2014/main" id="{DEA20E39-B2FC-F245-9CC7-AC1FE0CFCC0A}"/>
              </a:ext>
            </a:extLst>
          </p:cNvPr>
          <p:cNvSpPr/>
          <p:nvPr userDrawn="1"/>
        </p:nvSpPr>
        <p:spPr>
          <a:xfrm>
            <a:off x="1286449" y="2029463"/>
            <a:ext cx="417310" cy="4173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2C7DE97-0B00-8442-A92F-C89DFA6B0A96}"/>
              </a:ext>
            </a:extLst>
          </p:cNvPr>
          <p:cNvSpPr/>
          <p:nvPr userDrawn="1"/>
        </p:nvSpPr>
        <p:spPr>
          <a:xfrm>
            <a:off x="2688763" y="2029463"/>
            <a:ext cx="417310" cy="4173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840B776-EA0E-EC4F-935A-0C9C65F082ED}"/>
              </a:ext>
            </a:extLst>
          </p:cNvPr>
          <p:cNvSpPr/>
          <p:nvPr userDrawn="1"/>
        </p:nvSpPr>
        <p:spPr>
          <a:xfrm>
            <a:off x="1286449" y="3670738"/>
            <a:ext cx="417310" cy="4173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E349617-0477-E04B-B444-852208D1D672}"/>
              </a:ext>
            </a:extLst>
          </p:cNvPr>
          <p:cNvSpPr/>
          <p:nvPr userDrawn="1"/>
        </p:nvSpPr>
        <p:spPr>
          <a:xfrm>
            <a:off x="1998454" y="3670738"/>
            <a:ext cx="417310" cy="4173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26AAAB91-948C-0D4E-B20E-072A3905F040}"/>
              </a:ext>
            </a:extLst>
          </p:cNvPr>
          <p:cNvSpPr/>
          <p:nvPr userDrawn="1"/>
        </p:nvSpPr>
        <p:spPr>
          <a:xfrm>
            <a:off x="3392844" y="3670738"/>
            <a:ext cx="417310" cy="41731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EB69BC5-5FF4-EF43-9FBA-414AB11E3F81}"/>
              </a:ext>
            </a:extLst>
          </p:cNvPr>
          <p:cNvSpPr/>
          <p:nvPr userDrawn="1"/>
        </p:nvSpPr>
        <p:spPr>
          <a:xfrm>
            <a:off x="2688763" y="3670738"/>
            <a:ext cx="417310" cy="4173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B055CCAA-8AAD-9548-8FBC-A9F6B014CCE0}"/>
              </a:ext>
            </a:extLst>
          </p:cNvPr>
          <p:cNvSpPr txBox="1"/>
          <p:nvPr userDrawn="1"/>
        </p:nvSpPr>
        <p:spPr>
          <a:xfrm>
            <a:off x="676549" y="961885"/>
            <a:ext cx="4829750" cy="584775"/>
          </a:xfrm>
          <a:prstGeom prst="rect">
            <a:avLst/>
          </a:prstGeom>
          <a:noFill/>
        </p:spPr>
        <p:txBody>
          <a:bodyPr wrap="square" rtlCol="0">
            <a:spAutoFit/>
          </a:bodyPr>
          <a:lstStyle/>
          <a:p>
            <a:pPr algn="l"/>
            <a:r>
              <a:rPr lang="en-US" sz="1600" b="0">
                <a:latin typeface="+mj-lt"/>
              </a:rPr>
              <a:t>Use the BEC LS theme colors and the custom colors throughout the presentation.</a:t>
            </a:r>
          </a:p>
        </p:txBody>
      </p:sp>
      <p:sp>
        <p:nvSpPr>
          <p:cNvPr id="40" name="Oval 39">
            <a:extLst>
              <a:ext uri="{FF2B5EF4-FFF2-40B4-BE49-F238E27FC236}">
                <a16:creationId xmlns:a16="http://schemas.microsoft.com/office/drawing/2014/main" id="{495A74B9-A58F-604D-A075-C2FA4B2874C4}"/>
              </a:ext>
            </a:extLst>
          </p:cNvPr>
          <p:cNvSpPr/>
          <p:nvPr userDrawn="1"/>
        </p:nvSpPr>
        <p:spPr>
          <a:xfrm>
            <a:off x="1998454" y="2029463"/>
            <a:ext cx="417310" cy="4173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FC171557-3B01-5449-95DB-E2174172028C}"/>
              </a:ext>
            </a:extLst>
          </p:cNvPr>
          <p:cNvSpPr txBox="1"/>
          <p:nvPr userDrawn="1"/>
        </p:nvSpPr>
        <p:spPr>
          <a:xfrm>
            <a:off x="688823" y="1636700"/>
            <a:ext cx="4829750" cy="276999"/>
          </a:xfrm>
          <a:prstGeom prst="rect">
            <a:avLst/>
          </a:prstGeom>
          <a:noFill/>
        </p:spPr>
        <p:txBody>
          <a:bodyPr wrap="square" rtlCol="0">
            <a:spAutoFit/>
          </a:bodyPr>
          <a:lstStyle/>
          <a:p>
            <a:pPr algn="l"/>
            <a:r>
              <a:rPr lang="en-US" sz="1200" b="1">
                <a:latin typeface="+mj-lt"/>
              </a:rPr>
              <a:t>Primary BEC LS Brand Colors</a:t>
            </a:r>
          </a:p>
        </p:txBody>
      </p:sp>
      <p:sp>
        <p:nvSpPr>
          <p:cNvPr id="42" name="TextBox 41">
            <a:extLst>
              <a:ext uri="{FF2B5EF4-FFF2-40B4-BE49-F238E27FC236}">
                <a16:creationId xmlns:a16="http://schemas.microsoft.com/office/drawing/2014/main" id="{2CE8CA99-4B49-B54F-A3FF-EBB3D10916BB}"/>
              </a:ext>
            </a:extLst>
          </p:cNvPr>
          <p:cNvSpPr txBox="1"/>
          <p:nvPr userDrawn="1"/>
        </p:nvSpPr>
        <p:spPr>
          <a:xfrm>
            <a:off x="688823" y="3259544"/>
            <a:ext cx="4829750" cy="276999"/>
          </a:xfrm>
          <a:prstGeom prst="rect">
            <a:avLst/>
          </a:prstGeom>
          <a:noFill/>
        </p:spPr>
        <p:txBody>
          <a:bodyPr wrap="square" rtlCol="0">
            <a:spAutoFit/>
          </a:bodyPr>
          <a:lstStyle/>
          <a:p>
            <a:pPr algn="l"/>
            <a:r>
              <a:rPr lang="en-US" sz="1200" b="1">
                <a:latin typeface="+mj-lt"/>
              </a:rPr>
              <a:t>Secondary BEC LS Brand Colors</a:t>
            </a:r>
          </a:p>
        </p:txBody>
      </p:sp>
      <p:cxnSp>
        <p:nvCxnSpPr>
          <p:cNvPr id="43" name="Straight Connector 42">
            <a:extLst>
              <a:ext uri="{FF2B5EF4-FFF2-40B4-BE49-F238E27FC236}">
                <a16:creationId xmlns:a16="http://schemas.microsoft.com/office/drawing/2014/main" id="{1CE152EA-FF0C-2446-AD49-80DDBB96B91A}"/>
              </a:ext>
            </a:extLst>
          </p:cNvPr>
          <p:cNvCxnSpPr/>
          <p:nvPr userDrawn="1"/>
        </p:nvCxnSpPr>
        <p:spPr>
          <a:xfrm>
            <a:off x="777897" y="792865"/>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FA0FE75C-D0D5-294B-8D5A-56C2FCA117CC}"/>
              </a:ext>
            </a:extLst>
          </p:cNvPr>
          <p:cNvSpPr txBox="1"/>
          <p:nvPr userDrawn="1"/>
        </p:nvSpPr>
        <p:spPr>
          <a:xfrm>
            <a:off x="6303075" y="320272"/>
            <a:ext cx="4829750" cy="400110"/>
          </a:xfrm>
          <a:prstGeom prst="rect">
            <a:avLst/>
          </a:prstGeom>
          <a:noFill/>
        </p:spPr>
        <p:txBody>
          <a:bodyPr wrap="square" rtlCol="0">
            <a:spAutoFit/>
          </a:bodyPr>
          <a:lstStyle/>
          <a:p>
            <a:pPr algn="l"/>
            <a:r>
              <a:rPr lang="en-US" sz="2000" b="0">
                <a:latin typeface="+mj-lt"/>
              </a:rPr>
              <a:t>Tables</a:t>
            </a:r>
          </a:p>
        </p:txBody>
      </p:sp>
      <p:sp>
        <p:nvSpPr>
          <p:cNvPr id="45" name="TextBox 44">
            <a:extLst>
              <a:ext uri="{FF2B5EF4-FFF2-40B4-BE49-F238E27FC236}">
                <a16:creationId xmlns:a16="http://schemas.microsoft.com/office/drawing/2014/main" id="{31E7DCF4-63A8-C140-B841-81A5B92566D7}"/>
              </a:ext>
            </a:extLst>
          </p:cNvPr>
          <p:cNvSpPr txBox="1"/>
          <p:nvPr userDrawn="1"/>
        </p:nvSpPr>
        <p:spPr>
          <a:xfrm>
            <a:off x="6303075" y="961885"/>
            <a:ext cx="4829750" cy="584775"/>
          </a:xfrm>
          <a:prstGeom prst="rect">
            <a:avLst/>
          </a:prstGeom>
          <a:noFill/>
        </p:spPr>
        <p:txBody>
          <a:bodyPr wrap="square" rtlCol="0">
            <a:spAutoFit/>
          </a:bodyPr>
          <a:lstStyle/>
          <a:p>
            <a:pPr algn="l"/>
            <a:r>
              <a:rPr lang="en-US" sz="1600" b="0">
                <a:latin typeface="+mj-lt"/>
              </a:rPr>
              <a:t>All column headers and row titles should be in Arial Bold. Align text to the middle of table cells.</a:t>
            </a:r>
          </a:p>
        </p:txBody>
      </p:sp>
      <p:cxnSp>
        <p:nvCxnSpPr>
          <p:cNvPr id="46" name="Straight Connector 45">
            <a:extLst>
              <a:ext uri="{FF2B5EF4-FFF2-40B4-BE49-F238E27FC236}">
                <a16:creationId xmlns:a16="http://schemas.microsoft.com/office/drawing/2014/main" id="{E6EAB705-64EF-8047-AB39-275A4AAA8646}"/>
              </a:ext>
            </a:extLst>
          </p:cNvPr>
          <p:cNvCxnSpPr/>
          <p:nvPr userDrawn="1"/>
        </p:nvCxnSpPr>
        <p:spPr>
          <a:xfrm>
            <a:off x="6404423" y="792865"/>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47" name="Table 46">
            <a:extLst>
              <a:ext uri="{FF2B5EF4-FFF2-40B4-BE49-F238E27FC236}">
                <a16:creationId xmlns:a16="http://schemas.microsoft.com/office/drawing/2014/main" id="{79AEB1CD-D4CB-674C-A021-447A42E3B798}"/>
              </a:ext>
            </a:extLst>
          </p:cNvPr>
          <p:cNvGraphicFramePr>
            <a:graphicFrameLocks noGrp="1"/>
          </p:cNvGraphicFramePr>
          <p:nvPr userDrawn="1"/>
        </p:nvGraphicFramePr>
        <p:xfrm>
          <a:off x="6398286" y="1892976"/>
          <a:ext cx="4935088" cy="1757680"/>
        </p:xfrm>
        <a:graphic>
          <a:graphicData uri="http://schemas.openxmlformats.org/drawingml/2006/table">
            <a:tbl>
              <a:tblPr firstRow="1" bandRow="1">
                <a:tableStyleId>{5C22544A-7EE6-4342-B048-85BDC9FD1C3A}</a:tableStyleId>
              </a:tblPr>
              <a:tblGrid>
                <a:gridCol w="1233772">
                  <a:extLst>
                    <a:ext uri="{9D8B030D-6E8A-4147-A177-3AD203B41FA5}">
                      <a16:colId xmlns:a16="http://schemas.microsoft.com/office/drawing/2014/main" val="273938640"/>
                    </a:ext>
                  </a:extLst>
                </a:gridCol>
                <a:gridCol w="1233772">
                  <a:extLst>
                    <a:ext uri="{9D8B030D-6E8A-4147-A177-3AD203B41FA5}">
                      <a16:colId xmlns:a16="http://schemas.microsoft.com/office/drawing/2014/main" val="858709025"/>
                    </a:ext>
                  </a:extLst>
                </a:gridCol>
                <a:gridCol w="1233772">
                  <a:extLst>
                    <a:ext uri="{9D8B030D-6E8A-4147-A177-3AD203B41FA5}">
                      <a16:colId xmlns:a16="http://schemas.microsoft.com/office/drawing/2014/main" val="2988724545"/>
                    </a:ext>
                  </a:extLst>
                </a:gridCol>
                <a:gridCol w="1233772">
                  <a:extLst>
                    <a:ext uri="{9D8B030D-6E8A-4147-A177-3AD203B41FA5}">
                      <a16:colId xmlns:a16="http://schemas.microsoft.com/office/drawing/2014/main" val="3447019478"/>
                    </a:ext>
                  </a:extLst>
                </a:gridCol>
              </a:tblGrid>
              <a:tr h="187198">
                <a:tc>
                  <a:txBody>
                    <a:bodyPr/>
                    <a:lstStyle/>
                    <a:p>
                      <a:pPr algn="ctr"/>
                      <a:r>
                        <a:rPr lang="en-US" sz="1200">
                          <a:solidFill>
                            <a:schemeClr val="tx1"/>
                          </a:solidFill>
                        </a:rPr>
                        <a:t>Column 1</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30173293"/>
                  </a:ext>
                </a:extLst>
              </a:tr>
              <a:tr h="370840">
                <a:tc>
                  <a:txBody>
                    <a:bodyPr/>
                    <a:lstStyle/>
                    <a:p>
                      <a:pPr algn="ctr"/>
                      <a:r>
                        <a:rPr lang="en-US" sz="1200" b="1"/>
                        <a:t>Row 1</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2426352"/>
                  </a:ext>
                </a:extLst>
              </a:tr>
              <a:tr h="370840">
                <a:tc>
                  <a:txBody>
                    <a:bodyPr/>
                    <a:lstStyle/>
                    <a:p>
                      <a:pPr algn="ctr"/>
                      <a:r>
                        <a:rPr lang="en-US" sz="1200" b="1"/>
                        <a:t>Row 2</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45661607"/>
                  </a:ext>
                </a:extLst>
              </a:tr>
              <a:tr h="370840">
                <a:tc>
                  <a:txBody>
                    <a:bodyPr/>
                    <a:lstStyle/>
                    <a:p>
                      <a:pPr algn="ctr"/>
                      <a:r>
                        <a:rPr lang="en-US" sz="1200" b="1"/>
                        <a:t>Row 3</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3127918"/>
                  </a:ext>
                </a:extLst>
              </a:tr>
              <a:tr h="370840">
                <a:tc>
                  <a:txBody>
                    <a:bodyPr/>
                    <a:lstStyle/>
                    <a:p>
                      <a:pPr algn="ctr"/>
                      <a:r>
                        <a:rPr lang="en-US" sz="1200" b="1"/>
                        <a:t>Row 4</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1802059"/>
                  </a:ext>
                </a:extLst>
              </a:tr>
            </a:tbl>
          </a:graphicData>
        </a:graphic>
      </p:graphicFrame>
      <p:sp>
        <p:nvSpPr>
          <p:cNvPr id="48" name="TextBox 47">
            <a:extLst>
              <a:ext uri="{FF2B5EF4-FFF2-40B4-BE49-F238E27FC236}">
                <a16:creationId xmlns:a16="http://schemas.microsoft.com/office/drawing/2014/main" id="{A5DC0412-89D4-974E-A42E-12FF6C3F6E03}"/>
              </a:ext>
            </a:extLst>
          </p:cNvPr>
          <p:cNvSpPr txBox="1"/>
          <p:nvPr userDrawn="1"/>
        </p:nvSpPr>
        <p:spPr>
          <a:xfrm>
            <a:off x="6303075" y="4047635"/>
            <a:ext cx="4829750" cy="400110"/>
          </a:xfrm>
          <a:prstGeom prst="rect">
            <a:avLst/>
          </a:prstGeom>
          <a:noFill/>
        </p:spPr>
        <p:txBody>
          <a:bodyPr wrap="square" rtlCol="0">
            <a:spAutoFit/>
          </a:bodyPr>
          <a:lstStyle/>
          <a:p>
            <a:pPr algn="l"/>
            <a:r>
              <a:rPr lang="en-US" sz="2000" b="0">
                <a:latin typeface="+mj-lt"/>
              </a:rPr>
              <a:t>Fonts</a:t>
            </a:r>
          </a:p>
        </p:txBody>
      </p:sp>
      <p:cxnSp>
        <p:nvCxnSpPr>
          <p:cNvPr id="49" name="Straight Connector 48">
            <a:extLst>
              <a:ext uri="{FF2B5EF4-FFF2-40B4-BE49-F238E27FC236}">
                <a16:creationId xmlns:a16="http://schemas.microsoft.com/office/drawing/2014/main" id="{97FA300A-AF62-4649-BA10-C0A3104682B0}"/>
              </a:ext>
            </a:extLst>
          </p:cNvPr>
          <p:cNvCxnSpPr/>
          <p:nvPr userDrawn="1"/>
        </p:nvCxnSpPr>
        <p:spPr>
          <a:xfrm>
            <a:off x="6404423" y="4520228"/>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F1BA3150-6245-2F4D-9E38-29C92AF12892}"/>
              </a:ext>
            </a:extLst>
          </p:cNvPr>
          <p:cNvSpPr txBox="1"/>
          <p:nvPr userDrawn="1"/>
        </p:nvSpPr>
        <p:spPr>
          <a:xfrm>
            <a:off x="6303075" y="4648864"/>
            <a:ext cx="4829750" cy="1077218"/>
          </a:xfrm>
          <a:prstGeom prst="rect">
            <a:avLst/>
          </a:prstGeom>
          <a:noFill/>
        </p:spPr>
        <p:txBody>
          <a:bodyPr wrap="square" rtlCol="0">
            <a:spAutoFit/>
          </a:bodyPr>
          <a:lstStyle/>
          <a:p>
            <a:pPr algn="l"/>
            <a:r>
              <a:rPr lang="en-US" sz="1600" b="0">
                <a:latin typeface="+mj-lt"/>
              </a:rPr>
              <a:t>Fonts are included in the theme of this template. </a:t>
            </a:r>
          </a:p>
          <a:p>
            <a:pPr algn="l"/>
            <a:r>
              <a:rPr lang="en-US" sz="1600" b="1" i="0">
                <a:latin typeface="Arial" panose="020B0604020202020204" pitchFamily="34" charset="0"/>
                <a:cs typeface="Arial" panose="020B0604020202020204" pitchFamily="34" charset="0"/>
              </a:rPr>
              <a:t>Arial Bold </a:t>
            </a:r>
            <a:r>
              <a:rPr lang="en-US" sz="1600" b="0">
                <a:latin typeface="+mj-lt"/>
              </a:rPr>
              <a:t>(Headings)</a:t>
            </a:r>
          </a:p>
          <a:p>
            <a:pPr algn="l"/>
            <a:r>
              <a:rPr lang="en-US" sz="1600" b="0">
                <a:latin typeface="+mj-lt"/>
              </a:rPr>
              <a:t>Arial (Body)</a:t>
            </a:r>
          </a:p>
          <a:p>
            <a:pPr algn="l"/>
            <a:endParaRPr lang="en-US" sz="1600" b="0">
              <a:latin typeface="+mj-lt"/>
            </a:endParaRPr>
          </a:p>
        </p:txBody>
      </p:sp>
      <p:graphicFrame>
        <p:nvGraphicFramePr>
          <p:cNvPr id="51" name="Table 4">
            <a:extLst>
              <a:ext uri="{FF2B5EF4-FFF2-40B4-BE49-F238E27FC236}">
                <a16:creationId xmlns:a16="http://schemas.microsoft.com/office/drawing/2014/main" id="{591EEA47-DAD3-524D-A475-DC74EF5C113C}"/>
              </a:ext>
            </a:extLst>
          </p:cNvPr>
          <p:cNvGraphicFramePr>
            <a:graphicFrameLocks noGrp="1"/>
          </p:cNvGraphicFramePr>
          <p:nvPr userDrawn="1"/>
        </p:nvGraphicFramePr>
        <p:xfrm>
          <a:off x="777897" y="2549286"/>
          <a:ext cx="2474591" cy="487680"/>
        </p:xfrm>
        <a:graphic>
          <a:graphicData uri="http://schemas.openxmlformats.org/drawingml/2006/table">
            <a:tbl>
              <a:tblPr firstRow="1" bandRow="1">
                <a:tableStyleId>{5C22544A-7EE6-4342-B048-85BDC9FD1C3A}</a:tableStyleId>
              </a:tblPr>
              <a:tblGrid>
                <a:gridCol w="376841">
                  <a:extLst>
                    <a:ext uri="{9D8B030D-6E8A-4147-A177-3AD203B41FA5}">
                      <a16:colId xmlns:a16="http://schemas.microsoft.com/office/drawing/2014/main" val="525217904"/>
                    </a:ext>
                  </a:extLst>
                </a:gridCol>
                <a:gridCol w="699250">
                  <a:extLst>
                    <a:ext uri="{9D8B030D-6E8A-4147-A177-3AD203B41FA5}">
                      <a16:colId xmlns:a16="http://schemas.microsoft.com/office/drawing/2014/main" val="2806730347"/>
                    </a:ext>
                  </a:extLst>
                </a:gridCol>
                <a:gridCol w="699250">
                  <a:extLst>
                    <a:ext uri="{9D8B030D-6E8A-4147-A177-3AD203B41FA5}">
                      <a16:colId xmlns:a16="http://schemas.microsoft.com/office/drawing/2014/main" val="3634303670"/>
                    </a:ext>
                  </a:extLst>
                </a:gridCol>
                <a:gridCol w="699250">
                  <a:extLst>
                    <a:ext uri="{9D8B030D-6E8A-4147-A177-3AD203B41FA5}">
                      <a16:colId xmlns:a16="http://schemas.microsoft.com/office/drawing/2014/main" val="1388787667"/>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237, 28, 36</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0, 0, 0</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125, 134, 140</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EA1C2C</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02000</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7D868C</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graphicFrame>
        <p:nvGraphicFramePr>
          <p:cNvPr id="52" name="Table 4">
            <a:extLst>
              <a:ext uri="{FF2B5EF4-FFF2-40B4-BE49-F238E27FC236}">
                <a16:creationId xmlns:a16="http://schemas.microsoft.com/office/drawing/2014/main" id="{BABCE11E-D1A7-F346-8731-79DC900F8547}"/>
              </a:ext>
            </a:extLst>
          </p:cNvPr>
          <p:cNvGraphicFramePr>
            <a:graphicFrameLocks noGrp="1"/>
          </p:cNvGraphicFramePr>
          <p:nvPr userDrawn="1"/>
        </p:nvGraphicFramePr>
        <p:xfrm>
          <a:off x="777896" y="4182431"/>
          <a:ext cx="3173431" cy="487680"/>
        </p:xfrm>
        <a:graphic>
          <a:graphicData uri="http://schemas.openxmlformats.org/drawingml/2006/table">
            <a:tbl>
              <a:tblPr firstRow="1" bandRow="1">
                <a:tableStyleId>{5C22544A-7EE6-4342-B048-85BDC9FD1C3A}</a:tableStyleId>
              </a:tblPr>
              <a:tblGrid>
                <a:gridCol w="376791">
                  <a:extLst>
                    <a:ext uri="{9D8B030D-6E8A-4147-A177-3AD203B41FA5}">
                      <a16:colId xmlns:a16="http://schemas.microsoft.com/office/drawing/2014/main" val="525217904"/>
                    </a:ext>
                  </a:extLst>
                </a:gridCol>
                <a:gridCol w="699160">
                  <a:extLst>
                    <a:ext uri="{9D8B030D-6E8A-4147-A177-3AD203B41FA5}">
                      <a16:colId xmlns:a16="http://schemas.microsoft.com/office/drawing/2014/main" val="2806730347"/>
                    </a:ext>
                  </a:extLst>
                </a:gridCol>
                <a:gridCol w="699160">
                  <a:extLst>
                    <a:ext uri="{9D8B030D-6E8A-4147-A177-3AD203B41FA5}">
                      <a16:colId xmlns:a16="http://schemas.microsoft.com/office/drawing/2014/main" val="3634303670"/>
                    </a:ext>
                  </a:extLst>
                </a:gridCol>
                <a:gridCol w="699160">
                  <a:extLst>
                    <a:ext uri="{9D8B030D-6E8A-4147-A177-3AD203B41FA5}">
                      <a16:colId xmlns:a16="http://schemas.microsoft.com/office/drawing/2014/main" val="1388787667"/>
                    </a:ext>
                  </a:extLst>
                </a:gridCol>
                <a:gridCol w="699160">
                  <a:extLst>
                    <a:ext uri="{9D8B030D-6E8A-4147-A177-3AD203B41FA5}">
                      <a16:colId xmlns:a16="http://schemas.microsoft.com/office/drawing/2014/main" val="967838042"/>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111, 41, 91</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0, 152, 206</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0, 135, 117</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13, 66, 106</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6F295B</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0098CE</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008775</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0D426A</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sp>
        <p:nvSpPr>
          <p:cNvPr id="53" name="Oval 52">
            <a:extLst>
              <a:ext uri="{FF2B5EF4-FFF2-40B4-BE49-F238E27FC236}">
                <a16:creationId xmlns:a16="http://schemas.microsoft.com/office/drawing/2014/main" id="{E397DC79-BC9B-FD44-9065-CB21621C629B}"/>
              </a:ext>
            </a:extLst>
          </p:cNvPr>
          <p:cNvSpPr/>
          <p:nvPr userDrawn="1"/>
        </p:nvSpPr>
        <p:spPr>
          <a:xfrm>
            <a:off x="1286449" y="4871792"/>
            <a:ext cx="417310" cy="417310"/>
          </a:xfrm>
          <a:prstGeom prst="ellipse">
            <a:avLst/>
          </a:prstGeom>
          <a:solidFill>
            <a:srgbClr val="73B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BABE6741-2CBA-B945-8D0B-6E80F6CDA071}"/>
              </a:ext>
            </a:extLst>
          </p:cNvPr>
          <p:cNvSpPr/>
          <p:nvPr userDrawn="1"/>
        </p:nvSpPr>
        <p:spPr>
          <a:xfrm>
            <a:off x="1998454" y="4871792"/>
            <a:ext cx="417310" cy="417310"/>
          </a:xfrm>
          <a:prstGeom prst="ellipse">
            <a:avLst/>
          </a:prstGeom>
          <a:solidFill>
            <a:srgbClr val="F4BD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1E2A504-A3DA-7E4E-8CC7-85C6E99E378A}"/>
              </a:ext>
            </a:extLst>
          </p:cNvPr>
          <p:cNvSpPr/>
          <p:nvPr userDrawn="1"/>
        </p:nvSpPr>
        <p:spPr>
          <a:xfrm>
            <a:off x="2688763" y="4871792"/>
            <a:ext cx="417310" cy="417310"/>
          </a:xfrm>
          <a:prstGeom prst="ellipse">
            <a:avLst/>
          </a:prstGeom>
          <a:solidFill>
            <a:srgbClr val="B5A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9811136-05BC-0649-8CCD-DABB0267F928}"/>
              </a:ext>
            </a:extLst>
          </p:cNvPr>
          <p:cNvSpPr/>
          <p:nvPr userDrawn="1"/>
        </p:nvSpPr>
        <p:spPr>
          <a:xfrm>
            <a:off x="3392844" y="4871792"/>
            <a:ext cx="417310" cy="417310"/>
          </a:xfrm>
          <a:prstGeom prst="ellipse">
            <a:avLst/>
          </a:prstGeom>
          <a:solidFill>
            <a:srgbClr val="E284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7" name="Table 4">
            <a:extLst>
              <a:ext uri="{FF2B5EF4-FFF2-40B4-BE49-F238E27FC236}">
                <a16:creationId xmlns:a16="http://schemas.microsoft.com/office/drawing/2014/main" id="{88C0D4F9-2EBE-3145-A665-3A6B57A3E52C}"/>
              </a:ext>
            </a:extLst>
          </p:cNvPr>
          <p:cNvGraphicFramePr>
            <a:graphicFrameLocks noGrp="1"/>
          </p:cNvGraphicFramePr>
          <p:nvPr userDrawn="1"/>
        </p:nvGraphicFramePr>
        <p:xfrm>
          <a:off x="777896" y="5378686"/>
          <a:ext cx="3173431" cy="487680"/>
        </p:xfrm>
        <a:graphic>
          <a:graphicData uri="http://schemas.openxmlformats.org/drawingml/2006/table">
            <a:tbl>
              <a:tblPr firstRow="1" bandRow="1">
                <a:tableStyleId>{5C22544A-7EE6-4342-B048-85BDC9FD1C3A}</a:tableStyleId>
              </a:tblPr>
              <a:tblGrid>
                <a:gridCol w="376791">
                  <a:extLst>
                    <a:ext uri="{9D8B030D-6E8A-4147-A177-3AD203B41FA5}">
                      <a16:colId xmlns:a16="http://schemas.microsoft.com/office/drawing/2014/main" val="525217904"/>
                    </a:ext>
                  </a:extLst>
                </a:gridCol>
                <a:gridCol w="699160">
                  <a:extLst>
                    <a:ext uri="{9D8B030D-6E8A-4147-A177-3AD203B41FA5}">
                      <a16:colId xmlns:a16="http://schemas.microsoft.com/office/drawing/2014/main" val="435995403"/>
                    </a:ext>
                  </a:extLst>
                </a:gridCol>
                <a:gridCol w="699160">
                  <a:extLst>
                    <a:ext uri="{9D8B030D-6E8A-4147-A177-3AD203B41FA5}">
                      <a16:colId xmlns:a16="http://schemas.microsoft.com/office/drawing/2014/main" val="3485483633"/>
                    </a:ext>
                  </a:extLst>
                </a:gridCol>
                <a:gridCol w="699160">
                  <a:extLst>
                    <a:ext uri="{9D8B030D-6E8A-4147-A177-3AD203B41FA5}">
                      <a16:colId xmlns:a16="http://schemas.microsoft.com/office/drawing/2014/main" val="263587052"/>
                    </a:ext>
                  </a:extLst>
                </a:gridCol>
                <a:gridCol w="699160">
                  <a:extLst>
                    <a:ext uri="{9D8B030D-6E8A-4147-A177-3AD203B41FA5}">
                      <a16:colId xmlns:a16="http://schemas.microsoft.com/office/drawing/2014/main" val="4258780592"/>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115, 183, 68</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244, 189, 71</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181, 162, 104</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226, 132, 49</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73B744</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F4BD47</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B5A268</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E28431</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spTree>
    <p:extLst>
      <p:ext uri="{BB962C8B-B14F-4D97-AF65-F5344CB8AC3E}">
        <p14:creationId xmlns:p14="http://schemas.microsoft.com/office/powerpoint/2010/main" val="365100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Merlot Title Slide">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7"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CCA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CCA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6191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Green Title Slide ">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9"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DBEE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DBEE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7682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18709950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849"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FA7D7"/>
                </a:solidFill>
              </a:defRPr>
            </a:lvl1pPr>
          </a:lstStyle>
          <a:p>
            <a:r>
              <a:rPr lang="en-US"/>
              <a:t>Click to edit Master title style</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0028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Box 12"/>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7" name="Picture 16"/>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8" name="Picture 17"/>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221164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erlot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19584596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873"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B2B55"/>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9"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7B2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2123385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erlot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22380656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897"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B2B55"/>
                </a:solidFill>
              </a:defRPr>
            </a:lvl1pPr>
          </a:lstStyle>
          <a:p>
            <a:r>
              <a:rPr lang="en-US"/>
              <a:t>Click to edit Master title style</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9"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7B2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Box 13"/>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9" name="Picture 18"/>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20" name="Picture 19"/>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26035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Green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4564345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921"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6DC05E"/>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6DC0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162345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24269580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945"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6DC05E"/>
                </a:solidFill>
              </a:defRPr>
            </a:lvl1pPr>
          </a:lstStyle>
          <a:p>
            <a:r>
              <a:rPr lang="en-US"/>
              <a:t>Click to edit Master title style</a:t>
            </a:r>
          </a:p>
        </p:txBody>
      </p:sp>
      <p:sp>
        <p:nvSpPr>
          <p:cNvPr id="5"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4/24/22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6DC0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Box 12"/>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6" name="Picture 15"/>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477827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mlDrawing" Target="../drawings/vmlDrawing1.vml"/><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image" Target="../media/image15.png"/><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image" Target="../media/image14.png"/><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18"/>
            </p:custDataLst>
            <p:extLst>
              <p:ext uri="{D42A27DB-BD31-4B8C-83A1-F6EECF244321}">
                <p14:modId xmlns:p14="http://schemas.microsoft.com/office/powerpoint/2010/main" val="4245355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825" name="think-cell Slide" r:id="rId20" imgW="344" imgH="344" progId="TCLayout.ActiveDocument.1">
                  <p:embed/>
                </p:oleObj>
              </mc:Choice>
              <mc:Fallback>
                <p:oleObj name="think-cell Slide" r:id="rId20" imgW="344" imgH="344" progId="TCLayout.ActiveDocument.1">
                  <p:embed/>
                  <p:pic>
                    <p:nvPicPr>
                      <p:cNvPr id="8" name="Object 7" hidden="1"/>
                      <p:cNvPicPr/>
                      <p:nvPr/>
                    </p:nvPicPr>
                    <p:blipFill>
                      <a:blip r:embed="rId21"/>
                      <a:stretch>
                        <a:fillRect/>
                      </a:stretch>
                    </p:blipFill>
                    <p:spPr>
                      <a:xfrm>
                        <a:off x="1588" y="1588"/>
                        <a:ext cx="1588" cy="1588"/>
                      </a:xfrm>
                      <a:prstGeom prst="rect">
                        <a:avLst/>
                      </a:prstGeom>
                    </p:spPr>
                  </p:pic>
                </p:oleObj>
              </mc:Fallback>
            </mc:AlternateContent>
          </a:graphicData>
        </a:graphic>
      </p:graphicFrame>
      <p:sp>
        <p:nvSpPr>
          <p:cNvPr id="7" name="Rectangle 6" hidden="1"/>
          <p:cNvSpPr/>
          <p:nvPr>
            <p:custDataLst>
              <p:tags r:id="rId19"/>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fld id="{2EAD8857-CDEF-4FE8-BC87-4E91822537CC}" type="datetimeFigureOut">
              <a:rPr lang="en-US" smtClean="0"/>
              <a:t>4/24/22</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endParaRPr lang="en-US"/>
          </a:p>
        </p:txBody>
      </p:sp>
      <p:sp>
        <p:nvSpPr>
          <p:cNvPr id="6"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1" name="Picture 10"/>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1009326" y="5960052"/>
            <a:ext cx="976086" cy="607435"/>
          </a:xfrm>
          <a:prstGeom prst="rect">
            <a:avLst/>
          </a:prstGeom>
        </p:spPr>
      </p:pic>
      <p:pic>
        <p:nvPicPr>
          <p:cNvPr id="12" name="Picture 1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74638" y="6086718"/>
            <a:ext cx="1874314" cy="344966"/>
          </a:xfrm>
          <a:prstGeom prst="rect">
            <a:avLst/>
          </a:prstGeom>
        </p:spPr>
      </p:pic>
      <p:sp>
        <p:nvSpPr>
          <p:cNvPr id="9" name="MSIPCMContentMarking" descr="{&quot;HashCode&quot;:-1441934010,&quot;Placement&quot;:&quot;Footer&quot;,&quot;Top&quot;:519.343,&quot;Left&quot;:395.697723,&quot;SlideWidth&quot;:960,&quot;SlideHeight&quot;:540}">
            <a:extLst>
              <a:ext uri="{FF2B5EF4-FFF2-40B4-BE49-F238E27FC236}">
                <a16:creationId xmlns:a16="http://schemas.microsoft.com/office/drawing/2014/main" id="{C3B13E95-135A-4CCA-AF42-5C4CBF2AD53B}"/>
              </a:ext>
            </a:extLst>
          </p:cNvPr>
          <p:cNvSpPr txBox="1"/>
          <p:nvPr userDrawn="1"/>
        </p:nvSpPr>
        <p:spPr>
          <a:xfrm>
            <a:off x="5025361" y="6595656"/>
            <a:ext cx="2141279"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D89B2B"/>
                </a:solidFill>
                <a:latin typeface="Calibri" panose="020F0502020204030204" pitchFamily="34" charset="0"/>
                <a:ea typeface="Roboto" panose="02000000000000000000" pitchFamily="2" charset="0"/>
              </a:rPr>
              <a:t>Confidential - Company Proprietary</a:t>
            </a:r>
            <a:endParaRPr lang="en-US" sz="1000" err="1">
              <a:solidFill>
                <a:srgbClr val="D89B2B"/>
              </a:solidFill>
              <a:latin typeface="Calibri" panose="020F0502020204030204" pitchFamily="34" charset="0"/>
              <a:ea typeface="Roboto" panose="02000000000000000000" pitchFamily="2" charset="0"/>
            </a:endParaRPr>
          </a:p>
        </p:txBody>
      </p:sp>
    </p:spTree>
    <p:extLst>
      <p:ext uri="{BB962C8B-B14F-4D97-AF65-F5344CB8AC3E}">
        <p14:creationId xmlns:p14="http://schemas.microsoft.com/office/powerpoint/2010/main" val="24560151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82" r:id="rId15"/>
  </p:sldLayoutIdLst>
  <p:txStyles>
    <p:title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Condensed Light" panose="02000000000000000000" pitchFamily="2" charset="0"/>
          <a:ea typeface="Roboto Condensed Light"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Condensed Light" panose="02000000000000000000" pitchFamily="2" charset="0"/>
          <a:ea typeface="Roboto Condensed Light"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Condensed Light" panose="02000000000000000000" pitchFamily="2" charset="0"/>
          <a:ea typeface="Roboto Condensed Light"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Condensed Light" panose="02000000000000000000" pitchFamily="2" charset="0"/>
          <a:ea typeface="Roboto Condensed Light"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Condensed Light" panose="02000000000000000000" pitchFamily="2" charset="0"/>
          <a:ea typeface="Roboto Condensed Light"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A8E44E53-432F-EC48-9382-C2C37A1B7DA6}"/>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0A9103B1-92C9-4B47-8947-FECE6B488DFE}"/>
              </a:ext>
            </a:extLst>
          </p:cNvPr>
          <p:cNvSpPr/>
          <p:nvPr userDrawn="1"/>
        </p:nvSpPr>
        <p:spPr>
          <a:xfrm>
            <a:off x="781190" y="6461934"/>
            <a:ext cx="4126712" cy="246221"/>
          </a:xfrm>
          <a:prstGeom prst="rect">
            <a:avLst/>
          </a:prstGeom>
        </p:spPr>
        <p:txBody>
          <a:bodyPr wrap="square">
            <a:spAutoFit/>
          </a:bodyPr>
          <a:lstStyle/>
          <a:p>
            <a:r>
              <a:rPr lang="en-US" sz="500">
                <a:solidFill>
                  <a:schemeClr val="accent2">
                    <a:lumMod val="75000"/>
                  </a:schemeClr>
                </a:solidFill>
                <a:effectLst/>
                <a:latin typeface="+mn-lt"/>
              </a:rPr>
              <a:t>Beckman Coulter, Inc. All rights reserved. Beckman Coulter, the stylized logo, and the Beckman Coulter product and service marks used herein are the trademarks or registered trademarks of Beckman Coulter, Inc. in the United States &amp; other countries</a:t>
            </a:r>
          </a:p>
        </p:txBody>
      </p:sp>
      <p:sp>
        <p:nvSpPr>
          <p:cNvPr id="10" name="TextBox 9">
            <a:extLst>
              <a:ext uri="{FF2B5EF4-FFF2-40B4-BE49-F238E27FC236}">
                <a16:creationId xmlns:a16="http://schemas.microsoft.com/office/drawing/2014/main" id="{144117C3-DAE8-1B4F-9F06-AE76EEDF8DFF}"/>
              </a:ext>
            </a:extLst>
          </p:cNvPr>
          <p:cNvSpPr txBox="1"/>
          <p:nvPr userDrawn="1"/>
        </p:nvSpPr>
        <p:spPr>
          <a:xfrm>
            <a:off x="369793" y="6428477"/>
            <a:ext cx="468407" cy="276999"/>
          </a:xfrm>
          <a:prstGeom prst="rect">
            <a:avLst/>
          </a:prstGeom>
          <a:noFill/>
        </p:spPr>
        <p:txBody>
          <a:bodyPr wrap="square" rtlCol="0">
            <a:spAutoFit/>
          </a:bodyPr>
          <a:lstStyle/>
          <a:p>
            <a:fld id="{3124A75E-2EC5-C148-BB51-796454BCB7E1}" type="slidenum">
              <a:rPr lang="en-US" sz="1200" b="0" i="0" smtClean="0">
                <a:solidFill>
                  <a:schemeClr val="accent2">
                    <a:lumMod val="75000"/>
                  </a:schemeClr>
                </a:solidFill>
                <a:latin typeface="+mn-lt"/>
              </a:rPr>
              <a:t>‹#›</a:t>
            </a:fld>
            <a:endParaRPr lang="en-US" sz="1200" b="0" i="0">
              <a:solidFill>
                <a:schemeClr val="accent2">
                  <a:lumMod val="75000"/>
                </a:schemeClr>
              </a:solidFill>
              <a:latin typeface="+mn-lt"/>
            </a:endParaRPr>
          </a:p>
        </p:txBody>
      </p:sp>
      <p:pic>
        <p:nvPicPr>
          <p:cNvPr id="6" name="Picture 5" descr="A close up of a sign&#10;&#10;Description automatically generated">
            <a:extLst>
              <a:ext uri="{FF2B5EF4-FFF2-40B4-BE49-F238E27FC236}">
                <a16:creationId xmlns:a16="http://schemas.microsoft.com/office/drawing/2014/main" id="{C4120042-B6E7-5545-A200-793CE48C31D9}"/>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0387854" y="6404476"/>
            <a:ext cx="1329018" cy="325000"/>
          </a:xfrm>
          <a:prstGeom prst="rect">
            <a:avLst/>
          </a:prstGeom>
        </p:spPr>
      </p:pic>
      <p:sp>
        <p:nvSpPr>
          <p:cNvPr id="2" name="MSIPCMContentMarking" descr="{&quot;HashCode&quot;:-1441934010,&quot;Placement&quot;:&quot;Footer&quot;,&quot;Top&quot;:519.343,&quot;Left&quot;:395.697723,&quot;SlideWidth&quot;:960,&quot;SlideHeight&quot;:540}">
            <a:extLst>
              <a:ext uri="{FF2B5EF4-FFF2-40B4-BE49-F238E27FC236}">
                <a16:creationId xmlns:a16="http://schemas.microsoft.com/office/drawing/2014/main" id="{590C134B-A760-49BB-A465-3286050AC3A0}"/>
              </a:ext>
            </a:extLst>
          </p:cNvPr>
          <p:cNvSpPr txBox="1"/>
          <p:nvPr userDrawn="1"/>
        </p:nvSpPr>
        <p:spPr>
          <a:xfrm>
            <a:off x="5025361" y="6595656"/>
            <a:ext cx="2141279"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D89B2B"/>
                </a:solidFill>
                <a:latin typeface="Calibri" panose="020F0502020204030204" pitchFamily="34" charset="0"/>
              </a:rPr>
              <a:t>Confidential - Company Proprietary</a:t>
            </a:r>
          </a:p>
        </p:txBody>
      </p:sp>
    </p:spTree>
    <p:extLst>
      <p:ext uri="{BB962C8B-B14F-4D97-AF65-F5344CB8AC3E}">
        <p14:creationId xmlns:p14="http://schemas.microsoft.com/office/powerpoint/2010/main" val="287331561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09013-7405-9549-B4D1-4C1C42F7FBA6}"/>
              </a:ext>
            </a:extLst>
          </p:cNvPr>
          <p:cNvSpPr>
            <a:spLocks noGrp="1"/>
          </p:cNvSpPr>
          <p:nvPr>
            <p:ph type="ctrTitle"/>
          </p:nvPr>
        </p:nvSpPr>
        <p:spPr>
          <a:xfrm>
            <a:off x="88134" y="691614"/>
            <a:ext cx="8824511" cy="2387600"/>
          </a:xfrm>
        </p:spPr>
        <p:txBody>
          <a:bodyPr>
            <a:normAutofit/>
          </a:bodyPr>
          <a:lstStyle/>
          <a:p>
            <a:r>
              <a:rPr lang="en-US" altLang="zh-CN" sz="4400" dirty="0">
                <a:latin typeface="Roboto Light" panose="02000000000000000000" pitchFamily="2" charset="0"/>
                <a:ea typeface="Roboto Light" panose="02000000000000000000" pitchFamily="2" charset="0"/>
                <a:cs typeface="Raavi"/>
              </a:rPr>
              <a:t>Ruby</a:t>
            </a:r>
            <a:r>
              <a:rPr lang="zh-CN" altLang="en-US" sz="4400" dirty="0">
                <a:latin typeface="Roboto Light" panose="02000000000000000000" pitchFamily="2" charset="0"/>
                <a:ea typeface="Roboto Light" panose="02000000000000000000" pitchFamily="2" charset="0"/>
                <a:cs typeface="Raavi"/>
              </a:rPr>
              <a:t> </a:t>
            </a:r>
            <a:r>
              <a:rPr lang="en-US" altLang="zh-CN" sz="4400" dirty="0">
                <a:latin typeface="Roboto Light" panose="02000000000000000000" pitchFamily="2" charset="0"/>
                <a:ea typeface="Roboto Light" panose="02000000000000000000" pitchFamily="2" charset="0"/>
                <a:cs typeface="Raavi"/>
              </a:rPr>
              <a:t>on Rails</a:t>
            </a:r>
            <a:endParaRPr lang="en-US" sz="4400" dirty="0"/>
          </a:p>
        </p:txBody>
      </p:sp>
      <p:sp>
        <p:nvSpPr>
          <p:cNvPr id="3" name="Subtitle 2">
            <a:extLst>
              <a:ext uri="{FF2B5EF4-FFF2-40B4-BE49-F238E27FC236}">
                <a16:creationId xmlns:a16="http://schemas.microsoft.com/office/drawing/2014/main" id="{4D2F4A65-C118-B14A-91BB-2EB97B339FDF}"/>
              </a:ext>
            </a:extLst>
          </p:cNvPr>
          <p:cNvSpPr>
            <a:spLocks noGrp="1"/>
          </p:cNvSpPr>
          <p:nvPr>
            <p:ph type="subTitle" idx="1"/>
          </p:nvPr>
        </p:nvSpPr>
        <p:spPr>
          <a:xfrm>
            <a:off x="3806647" y="3558451"/>
            <a:ext cx="5900530" cy="890449"/>
          </a:xfrm>
        </p:spPr>
        <p:txBody>
          <a:bodyPr/>
          <a:lstStyle/>
          <a:p>
            <a:r>
              <a:rPr lang="en-US" dirty="0"/>
              <a:t>May 2022</a:t>
            </a:r>
          </a:p>
        </p:txBody>
      </p:sp>
    </p:spTree>
    <p:extLst>
      <p:ext uri="{BB962C8B-B14F-4D97-AF65-F5344CB8AC3E}">
        <p14:creationId xmlns:p14="http://schemas.microsoft.com/office/powerpoint/2010/main" val="2159782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632037"/>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r>
              <a:rPr lang="en-US">
                <a:latin typeface="Roboto Condensed Light"/>
                <a:ea typeface="Roboto Condensed Light"/>
              </a:rPr>
              <a:t>Agenda</a:t>
            </a:r>
            <a:endParaRPr lang="en-US"/>
          </a:p>
        </p:txBody>
      </p:sp>
    </p:spTree>
    <p:extLst>
      <p:ext uri="{BB962C8B-B14F-4D97-AF65-F5344CB8AC3E}">
        <p14:creationId xmlns:p14="http://schemas.microsoft.com/office/powerpoint/2010/main" val="240175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68492-83D5-0345-B86E-B1F84F661244}"/>
              </a:ext>
            </a:extLst>
          </p:cNvPr>
          <p:cNvSpPr>
            <a:spLocks noGrp="1"/>
          </p:cNvSpPr>
          <p:nvPr>
            <p:ph type="title"/>
          </p:nvPr>
        </p:nvSpPr>
        <p:spPr/>
        <p:txBody>
          <a:bodyPr/>
          <a:lstStyle/>
          <a:p>
            <a:r>
              <a:rPr lang="en-CN" dirty="0"/>
              <a:t>Ruby</a:t>
            </a:r>
            <a:r>
              <a:rPr lang="zh-CN" altLang="en-US" dirty="0"/>
              <a:t> 安装</a:t>
            </a:r>
            <a:endParaRPr lang="en-CN" dirty="0"/>
          </a:p>
        </p:txBody>
      </p:sp>
      <p:sp>
        <p:nvSpPr>
          <p:cNvPr id="3" name="Content Placeholder 2">
            <a:extLst>
              <a:ext uri="{FF2B5EF4-FFF2-40B4-BE49-F238E27FC236}">
                <a16:creationId xmlns:a16="http://schemas.microsoft.com/office/drawing/2014/main" id="{5F81EB6B-51A9-7F49-ADD4-6D1DCB538CCE}"/>
              </a:ext>
            </a:extLst>
          </p:cNvPr>
          <p:cNvSpPr>
            <a:spLocks noGrp="1"/>
          </p:cNvSpPr>
          <p:nvPr>
            <p:ph idx="1"/>
          </p:nvPr>
        </p:nvSpPr>
        <p:spPr>
          <a:xfrm>
            <a:off x="452927" y="1253331"/>
            <a:ext cx="5296709" cy="1240487"/>
          </a:xfrm>
        </p:spPr>
        <p:txBody>
          <a:bodyPr/>
          <a:lstStyle/>
          <a:p>
            <a:r>
              <a:rPr lang="en-US" dirty="0" err="1"/>
              <a:t>什么是RVM</a:t>
            </a:r>
            <a:endParaRPr lang="en-US" dirty="0"/>
          </a:p>
          <a:p>
            <a:pPr lvl="1"/>
            <a:r>
              <a:rPr lang="en-US" dirty="0" err="1"/>
              <a:t>RVM是Ruby的版本管理工具</a:t>
            </a:r>
            <a:endParaRPr lang="en-US" dirty="0"/>
          </a:p>
        </p:txBody>
      </p:sp>
      <p:sp>
        <p:nvSpPr>
          <p:cNvPr id="4" name="Content Placeholder 2">
            <a:extLst>
              <a:ext uri="{FF2B5EF4-FFF2-40B4-BE49-F238E27FC236}">
                <a16:creationId xmlns:a16="http://schemas.microsoft.com/office/drawing/2014/main" id="{0643CBBE-3BB5-AA42-BCBC-83EAE3A6D623}"/>
              </a:ext>
            </a:extLst>
          </p:cNvPr>
          <p:cNvSpPr txBox="1">
            <a:spLocks/>
          </p:cNvSpPr>
          <p:nvPr/>
        </p:nvSpPr>
        <p:spPr>
          <a:xfrm>
            <a:off x="4595435" y="2087429"/>
            <a:ext cx="7596565" cy="198970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US" dirty="0"/>
          </a:p>
          <a:p>
            <a:r>
              <a:rPr lang="en-US" dirty="0" err="1"/>
              <a:t>什么是Gem</a:t>
            </a:r>
            <a:endParaRPr lang="en-US" dirty="0"/>
          </a:p>
          <a:p>
            <a:pPr lvl="1"/>
            <a:r>
              <a:rPr lang="en-US" dirty="0" err="1"/>
              <a:t>Gem是Ruby的依赖包管理工具</a:t>
            </a:r>
            <a:endParaRPr lang="en-US" dirty="0"/>
          </a:p>
          <a:p>
            <a:pPr lvl="1"/>
            <a:r>
              <a:rPr lang="en-US" dirty="0" err="1"/>
              <a:t>RVM会管理对应不同版本Ruby的全局gem库</a:t>
            </a:r>
            <a:endParaRPr lang="en-US" dirty="0"/>
          </a:p>
          <a:p>
            <a:pPr lvl="1"/>
            <a:r>
              <a:rPr lang="en-US" dirty="0"/>
              <a:t>GEM_HOME, gem</a:t>
            </a:r>
            <a:r>
              <a:rPr lang="zh-CN" altLang="en-US" dirty="0"/>
              <a:t>被默认安装的目录</a:t>
            </a:r>
          </a:p>
          <a:p>
            <a:pPr lvl="1"/>
            <a:r>
              <a:rPr lang="en-US" dirty="0"/>
              <a:t>GEM_PATH, </a:t>
            </a:r>
            <a:r>
              <a:rPr lang="zh-CN" altLang="en-US" dirty="0"/>
              <a:t>查找需要</a:t>
            </a:r>
            <a:r>
              <a:rPr lang="en-US" dirty="0"/>
              <a:t>gem</a:t>
            </a:r>
            <a:r>
              <a:rPr lang="zh-CN" altLang="en-US" dirty="0"/>
              <a:t>的路径</a:t>
            </a:r>
            <a:r>
              <a:rPr lang="en-US" altLang="zh-CN" dirty="0"/>
              <a:t>, </a:t>
            </a:r>
            <a:r>
              <a:rPr lang="zh-CN" altLang="en-US" dirty="0"/>
              <a:t>可以是多个</a:t>
            </a:r>
          </a:p>
          <a:p>
            <a:pPr lvl="1"/>
            <a:endParaRPr lang="en-US" dirty="0"/>
          </a:p>
          <a:p>
            <a:pPr lvl="1"/>
            <a:endParaRPr lang="en-US" dirty="0"/>
          </a:p>
        </p:txBody>
      </p:sp>
      <p:sp>
        <p:nvSpPr>
          <p:cNvPr id="5" name="Content Placeholder 2">
            <a:extLst>
              <a:ext uri="{FF2B5EF4-FFF2-40B4-BE49-F238E27FC236}">
                <a16:creationId xmlns:a16="http://schemas.microsoft.com/office/drawing/2014/main" id="{AFA81D01-7363-D243-A968-4A628835F9A2}"/>
              </a:ext>
            </a:extLst>
          </p:cNvPr>
          <p:cNvSpPr txBox="1">
            <a:spLocks/>
          </p:cNvSpPr>
          <p:nvPr/>
        </p:nvSpPr>
        <p:spPr>
          <a:xfrm>
            <a:off x="396617" y="3670746"/>
            <a:ext cx="5047330" cy="198970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a:p>
            <a:r>
              <a:rPr lang="en-US" dirty="0" err="1"/>
              <a:t>什么是Bundler</a:t>
            </a:r>
            <a:endParaRPr lang="en-US" dirty="0"/>
          </a:p>
          <a:p>
            <a:pPr lvl="1"/>
            <a:r>
              <a:rPr lang="en-US" dirty="0" err="1"/>
              <a:t>独立</a:t>
            </a:r>
            <a:r>
              <a:rPr lang="zh-CN" altLang="en-US" dirty="0"/>
              <a:t>包集合环境管理</a:t>
            </a:r>
            <a:endParaRPr lang="en-US" altLang="zh-CN" dirty="0"/>
          </a:p>
          <a:p>
            <a:pPr lvl="1"/>
            <a:r>
              <a:rPr lang="en-US" altLang="zh-CN" dirty="0" err="1"/>
              <a:t>Gemfile</a:t>
            </a:r>
            <a:endParaRPr lang="en-US" altLang="zh-CN" dirty="0"/>
          </a:p>
          <a:p>
            <a:pPr lvl="1"/>
            <a:r>
              <a:rPr lang="en-US" dirty="0"/>
              <a:t>bundle install</a:t>
            </a:r>
          </a:p>
        </p:txBody>
      </p:sp>
    </p:spTree>
    <p:extLst>
      <p:ext uri="{BB962C8B-B14F-4D97-AF65-F5344CB8AC3E}">
        <p14:creationId xmlns:p14="http://schemas.microsoft.com/office/powerpoint/2010/main" val="1932763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CF6D-25D7-9247-949C-0FACEA796BEC}"/>
              </a:ext>
            </a:extLst>
          </p:cNvPr>
          <p:cNvSpPr>
            <a:spLocks noGrp="1"/>
          </p:cNvSpPr>
          <p:nvPr>
            <p:ph type="title"/>
          </p:nvPr>
        </p:nvSpPr>
        <p:spPr/>
        <p:txBody>
          <a:bodyPr/>
          <a:lstStyle/>
          <a:p>
            <a:endParaRPr lang="en-CN"/>
          </a:p>
        </p:txBody>
      </p:sp>
      <p:sp>
        <p:nvSpPr>
          <p:cNvPr id="3" name="Content Placeholder 2">
            <a:extLst>
              <a:ext uri="{FF2B5EF4-FFF2-40B4-BE49-F238E27FC236}">
                <a16:creationId xmlns:a16="http://schemas.microsoft.com/office/drawing/2014/main" id="{23E0F93B-A894-EA44-ACFD-44298ED6167C}"/>
              </a:ext>
            </a:extLst>
          </p:cNvPr>
          <p:cNvSpPr>
            <a:spLocks noGrp="1"/>
          </p:cNvSpPr>
          <p:nvPr>
            <p:ph idx="1"/>
          </p:nvPr>
        </p:nvSpPr>
        <p:spPr/>
        <p:txBody>
          <a:bodyPr/>
          <a:lstStyle/>
          <a:p>
            <a:endParaRPr lang="en-CN"/>
          </a:p>
        </p:txBody>
      </p:sp>
    </p:spTree>
    <p:extLst>
      <p:ext uri="{BB962C8B-B14F-4D97-AF65-F5344CB8AC3E}">
        <p14:creationId xmlns:p14="http://schemas.microsoft.com/office/powerpoint/2010/main" val="3822754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C0295-F750-4D42-8D17-C3E1E74FAB7A}"/>
              </a:ext>
            </a:extLst>
          </p:cNvPr>
          <p:cNvSpPr>
            <a:spLocks noGrp="1"/>
          </p:cNvSpPr>
          <p:nvPr>
            <p:ph type="ctrTitle"/>
          </p:nvPr>
        </p:nvSpPr>
        <p:spPr>
          <a:xfrm>
            <a:off x="2275303" y="1244029"/>
            <a:ext cx="5900530" cy="2387600"/>
          </a:xfrm>
        </p:spPr>
        <p:txBody>
          <a:bodyPr/>
          <a:lstStyle/>
          <a:p>
            <a:r>
              <a:rPr lang="en-US"/>
              <a:t>Thanks</a:t>
            </a:r>
          </a:p>
        </p:txBody>
      </p:sp>
    </p:spTree>
    <p:extLst>
      <p:ext uri="{BB962C8B-B14F-4D97-AF65-F5344CB8AC3E}">
        <p14:creationId xmlns:p14="http://schemas.microsoft.com/office/powerpoint/2010/main" val="17254960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DitnDoZR1q9EgQXR2cHqQ"/>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unwQYeORQasEajovyVge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PaWCiEMoTROIBYUS0z59Q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PaWCiEMoTROIBYUS0z59Qg"/>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Custom Design">
  <a:themeElements>
    <a:clrScheme name="Custom 31">
      <a:dk1>
        <a:srgbClr val="000000"/>
      </a:dk1>
      <a:lt1>
        <a:srgbClr val="FFFFFF"/>
      </a:lt1>
      <a:dk2>
        <a:srgbClr val="000000"/>
      </a:dk2>
      <a:lt2>
        <a:srgbClr val="FFFFFF"/>
      </a:lt2>
      <a:accent1>
        <a:srgbClr val="174471"/>
      </a:accent1>
      <a:accent2>
        <a:srgbClr val="C790A1"/>
      </a:accent2>
      <a:accent3>
        <a:srgbClr val="8FABB6"/>
      </a:accent3>
      <a:accent4>
        <a:srgbClr val="A0D081"/>
      </a:accent4>
      <a:accent5>
        <a:srgbClr val="7DA7D9"/>
      </a:accent5>
      <a:accent6>
        <a:srgbClr val="FAB072"/>
      </a:accent6>
      <a:hlink>
        <a:srgbClr val="A0D081"/>
      </a:hlink>
      <a:folHlink>
        <a:srgbClr val="FAB0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latin typeface="Roboto" panose="02000000000000000000" pitchFamily="2" charset="0"/>
            <a:ea typeface="Roboto" panose="02000000000000000000" pitchFamily="2" charset="0"/>
          </a:defRPr>
        </a:defPPr>
      </a:lstStyle>
    </a:txDef>
  </a:objectDefaults>
  <a:extraClrSchemeLst/>
  <a:custClrLst>
    <a:custClr name="Navy">
      <a:srgbClr val="174471"/>
    </a:custClr>
    <a:custClr name="Rose">
      <a:srgbClr val="C790A1"/>
    </a:custClr>
    <a:custClr name="Teal">
      <a:srgbClr val="8FABB6"/>
    </a:custClr>
    <a:custClr name="Moss">
      <a:srgbClr val="A0D081"/>
    </a:custClr>
    <a:custClr name="Sky">
      <a:srgbClr val="7DA7D9"/>
    </a:custClr>
    <a:custClr name="Tangerine">
      <a:srgbClr val="FAB072"/>
    </a:custClr>
    <a:custClr name="White">
      <a:srgbClr val="FFFFFF"/>
    </a:custClr>
    <a:custClr name="Leica Red">
      <a:srgbClr val="ED1B2F"/>
    </a:custClr>
    <a:custClr name="Black">
      <a:srgbClr val="000000"/>
    </a:custClr>
    <a:custClr name="Mammotome Purple">
      <a:srgbClr val="682B8D"/>
    </a:custClr>
    <a:custClr name="Navy Tint">
      <a:srgbClr val="8CA6BC"/>
    </a:custClr>
    <a:custClr name="Rose Tint">
      <a:srgbClr val="E7D4DA"/>
    </a:custClr>
    <a:custClr name="Teal Tint">
      <a:srgbClr val="D4DCE1"/>
    </a:custClr>
    <a:custClr name="Moss Tint">
      <a:srgbClr val="CFE4AD"/>
    </a:custClr>
    <a:custClr name="Sky Tint">
      <a:srgbClr val="CCE5F0"/>
    </a:custClr>
    <a:custClr name="Tangerine Tint">
      <a:srgbClr val="FFE1C2"/>
    </a:custClr>
    <a:custClr name="White">
      <a:srgbClr val="FFFFFF"/>
    </a:custClr>
    <a:custClr name="70% Grey">
      <a:srgbClr val="6F6F6F"/>
    </a:custClr>
    <a:custClr name="50% Grey">
      <a:srgbClr val="9D9D9D"/>
    </a:custClr>
    <a:custClr name="30% Grey">
      <a:srgbClr val="C6C6C6"/>
    </a:custClr>
    <a:custClr name="Navy Web">
      <a:srgbClr val="11284B"/>
    </a:custClr>
    <a:custClr name="Rose Web">
      <a:srgbClr val="7B2B55"/>
    </a:custClr>
    <a:custClr name="Teal Web">
      <a:srgbClr val="157689"/>
    </a:custClr>
    <a:custClr name="Moss Web">
      <a:srgbClr val="6EBF5D"/>
    </a:custClr>
    <a:custClr name="Sky Web">
      <a:srgbClr val="005CA9"/>
    </a:custClr>
    <a:custClr name="Tangerine Web">
      <a:srgbClr val="F58A46"/>
    </a:custClr>
  </a:custClrLst>
  <a:extLst>
    <a:ext uri="{05A4C25C-085E-4340-85A3-A5531E510DB2}">
      <thm15:themeFamily xmlns:thm15="http://schemas.microsoft.com/office/thememl/2012/main" name="beckman ppt template1" id="{4EBDDDA1-E823-F541-A966-10C6C9866EAA}" vid="{3B7C7B20-9493-A14C-823A-CA65464FC590}"/>
    </a:ext>
  </a:extLst>
</a:theme>
</file>

<file path=ppt/theme/theme2.xml><?xml version="1.0" encoding="utf-8"?>
<a:theme xmlns:a="http://schemas.openxmlformats.org/drawingml/2006/main" name="BEC LS Gray">
  <a:themeElements>
    <a:clrScheme name="Beckman Coulter Life Sciences">
      <a:dk1>
        <a:srgbClr val="000000"/>
      </a:dk1>
      <a:lt1>
        <a:srgbClr val="FFFFFF"/>
      </a:lt1>
      <a:dk2>
        <a:srgbClr val="44546A"/>
      </a:dk2>
      <a:lt2>
        <a:srgbClr val="E7E6E6"/>
      </a:lt2>
      <a:accent1>
        <a:srgbClr val="ED1C24"/>
      </a:accent1>
      <a:accent2>
        <a:srgbClr val="7D868C"/>
      </a:accent2>
      <a:accent3>
        <a:srgbClr val="6F295B"/>
      </a:accent3>
      <a:accent4>
        <a:srgbClr val="0098CE"/>
      </a:accent4>
      <a:accent5>
        <a:srgbClr val="008775"/>
      </a:accent5>
      <a:accent6>
        <a:srgbClr val="0D4169"/>
      </a:accent6>
      <a:hlink>
        <a:srgbClr val="0098C1"/>
      </a:hlink>
      <a:folHlink>
        <a:srgbClr val="0D417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ckman ppt template1" id="{4EBDDDA1-E823-F541-A966-10C6C9866EAA}" vid="{C8088099-C8C9-7241-9C6D-173F7B654CC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A81CE7EC074B14D9F8FC22A49ED8675" ma:contentTypeVersion="10" ma:contentTypeDescription="Create a new document." ma:contentTypeScope="" ma:versionID="ac143ef1553074db9425282a924f4cda">
  <xsd:schema xmlns:xsd="http://www.w3.org/2001/XMLSchema" xmlns:xs="http://www.w3.org/2001/XMLSchema" xmlns:p="http://schemas.microsoft.com/office/2006/metadata/properties" xmlns:ns2="4a955376-9e66-47e4-8730-62d13045fa50" xmlns:ns3="a7dda78e-2758-46ce-91d3-ed940a5f4813" targetNamespace="http://schemas.microsoft.com/office/2006/metadata/properties" ma:root="true" ma:fieldsID="a8f9cf108f2751cae93893b30ccc5487" ns2:_="" ns3:_="">
    <xsd:import namespace="4a955376-9e66-47e4-8730-62d13045fa50"/>
    <xsd:import namespace="a7dda78e-2758-46ce-91d3-ed940a5f481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955376-9e66-47e4-8730-62d13045fa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7dda78e-2758-46ce-91d3-ed940a5f4813"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041329-029F-4790-8E00-5D9B3D0B7AA6}">
  <ds:schemaRefs>
    <ds:schemaRef ds:uri="4a955376-9e66-47e4-8730-62d13045fa50"/>
    <ds:schemaRef ds:uri="a7dda78e-2758-46ce-91d3-ed940a5f481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7D71018-122F-4449-B043-598961CB7B03}">
  <ds:schemaRefs>
    <ds:schemaRef ds:uri="4a955376-9e66-47e4-8730-62d13045fa50"/>
    <ds:schemaRef ds:uri="a7dda78e-2758-46ce-91d3-ed940a5f481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253722B-9FB8-4B5D-91A6-41798AA0A4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9333</TotalTime>
  <Words>244</Words>
  <Application>Microsoft Macintosh PowerPoint</Application>
  <PresentationFormat>Widescreen</PresentationFormat>
  <Paragraphs>51</Paragraphs>
  <Slides>5</Slides>
  <Notes>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5</vt:i4>
      </vt:variant>
    </vt:vector>
  </HeadingPairs>
  <TitlesOfParts>
    <vt:vector size="15" baseType="lpstr">
      <vt:lpstr>Arial</vt:lpstr>
      <vt:lpstr>Calibri</vt:lpstr>
      <vt:lpstr>Calibri Light</vt:lpstr>
      <vt:lpstr>Roboto</vt:lpstr>
      <vt:lpstr>Roboto Condensed Light</vt:lpstr>
      <vt:lpstr>Roboto Light</vt:lpstr>
      <vt:lpstr>Wingdings</vt:lpstr>
      <vt:lpstr>1_Custom Design</vt:lpstr>
      <vt:lpstr>BEC LS Gray</vt:lpstr>
      <vt:lpstr>think-cell Slide</vt:lpstr>
      <vt:lpstr>Ruby on Rails</vt:lpstr>
      <vt:lpstr>PowerPoint Presentation</vt:lpstr>
      <vt:lpstr>Ruby 安装</vt:lpstr>
      <vt:lpstr>PowerPoint Presentation</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Chu, Ryan</dc:creator>
  <cp:keywords/>
  <dc:description/>
  <cp:lastModifiedBy>Gao, Song</cp:lastModifiedBy>
  <cp:revision>395</cp:revision>
  <dcterms:created xsi:type="dcterms:W3CDTF">2020-03-15T07:42:56Z</dcterms:created>
  <dcterms:modified xsi:type="dcterms:W3CDTF">2022-04-24T05:10:27Z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0x0101003A81CE7EC074B14D9F8FC22A49ED8675</vt:lpwstr>
  </property>
  <property fmtid="{D5CDD505-2E9C-101B-9397-08002B2CF9AE}" pid="3" name="MSIP_Label_f48041ff-f5de-4583-8841-e2a1851ee5d2_Enabled">
    <vt:lpwstr>true</vt:lpwstr>
  </property>
  <property fmtid="{D5CDD505-2E9C-101B-9397-08002B2CF9AE}" pid="4" name="MSIP_Label_f48041ff-f5de-4583-8841-e2a1851ee5d2_SetDate">
    <vt:lpwstr>2021-12-10T09:48:53Z</vt:lpwstr>
  </property>
  <property fmtid="{D5CDD505-2E9C-101B-9397-08002B2CF9AE}" pid="5" name="MSIP_Label_f48041ff-f5de-4583-8841-e2a1851ee5d2_Method">
    <vt:lpwstr>Privileged</vt:lpwstr>
  </property>
  <property fmtid="{D5CDD505-2E9C-101B-9397-08002B2CF9AE}" pid="6" name="MSIP_Label_f48041ff-f5de-4583-8841-e2a1851ee5d2_Name">
    <vt:lpwstr>Confidential</vt:lpwstr>
  </property>
  <property fmtid="{D5CDD505-2E9C-101B-9397-08002B2CF9AE}" pid="7" name="MSIP_Label_f48041ff-f5de-4583-8841-e2a1851ee5d2_SiteId">
    <vt:lpwstr>771c9c47-7f24-44dc-958e-34f8713a8394</vt:lpwstr>
  </property>
  <property fmtid="{D5CDD505-2E9C-101B-9397-08002B2CF9AE}" pid="8" name="MSIP_Label_f48041ff-f5de-4583-8841-e2a1851ee5d2_ActionId">
    <vt:lpwstr>db4a3b34-443b-4d06-8c50-ef72796837b9</vt:lpwstr>
  </property>
  <property fmtid="{D5CDD505-2E9C-101B-9397-08002B2CF9AE}" pid="9" name="MSIP_Label_f48041ff-f5de-4583-8841-e2a1851ee5d2_ContentBits">
    <vt:lpwstr>2</vt:lpwstr>
  </property>
</Properties>
</file>

<file path=docProps/thumbnail.jpeg>
</file>